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00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1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390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98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550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17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891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7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05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86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4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30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Chemistry-Products-of-Combustion-Burning-Lesson-3829469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chemistry-science-burning-fuels-lesson-111263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BsUi4trfItg&amp;t=6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Combustion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13899" y="835267"/>
            <a:ext cx="6209732" cy="192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apparatus was used to study the combustion of a hydrocarbon fuel.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Describe what happens when fuel burns stating how the products from combustion can be identified using the equipment above.</a:t>
            </a:r>
            <a:endParaRPr lang="en-GB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1526A9-CE6D-F01A-47EC-33D37C908240}"/>
              </a:ext>
            </a:extLst>
          </p:cNvPr>
          <p:cNvSpPr txBox="1"/>
          <p:nvPr/>
        </p:nvSpPr>
        <p:spPr>
          <a:xfrm rot="16200000">
            <a:off x="-1384025" y="6497072"/>
            <a:ext cx="4057637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C43EE-9B2B-A7E7-803D-C122E47048A9}"/>
              </a:ext>
            </a:extLst>
          </p:cNvPr>
          <p:cNvSpPr txBox="1"/>
          <p:nvPr/>
        </p:nvSpPr>
        <p:spPr>
          <a:xfrm>
            <a:off x="1085094" y="4760641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b="1" dirty="0"/>
              <a:t>Hydrocarbon + oxygen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E4B49-E01B-FC73-6031-222FD99B17E4}"/>
              </a:ext>
            </a:extLst>
          </p:cNvPr>
          <p:cNvSpPr txBox="1"/>
          <p:nvPr/>
        </p:nvSpPr>
        <p:spPr>
          <a:xfrm>
            <a:off x="1085094" y="5247970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b="1" dirty="0"/>
              <a:t>Makes carbon dioxide + water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C7886-FCDF-6B01-167C-31FFF6D13AA1}"/>
              </a:ext>
            </a:extLst>
          </p:cNvPr>
          <p:cNvSpPr txBox="1"/>
          <p:nvPr/>
        </p:nvSpPr>
        <p:spPr>
          <a:xfrm>
            <a:off x="1072634" y="5735299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b="1" dirty="0"/>
              <a:t>This is caller combustion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1964C-FA03-9E13-E505-92EA57D2DCCA}"/>
              </a:ext>
            </a:extLst>
          </p:cNvPr>
          <p:cNvSpPr txBox="1"/>
          <p:nvPr/>
        </p:nvSpPr>
        <p:spPr>
          <a:xfrm>
            <a:off x="1008085" y="6222628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b="1" dirty="0"/>
              <a:t>The water vapour is condensed in the u tube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C73F6-FF81-4E70-F3F9-4B230E29E841}"/>
              </a:ext>
            </a:extLst>
          </p:cNvPr>
          <p:cNvSpPr txBox="1"/>
          <p:nvPr/>
        </p:nvSpPr>
        <p:spPr>
          <a:xfrm>
            <a:off x="1064622" y="6709957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b="1" dirty="0"/>
              <a:t>Which causes the anhydrous copper sulphate to change colour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E259F-A8CB-105D-B2AA-C0131078AE26}"/>
              </a:ext>
            </a:extLst>
          </p:cNvPr>
          <p:cNvSpPr txBox="1"/>
          <p:nvPr/>
        </p:nvSpPr>
        <p:spPr>
          <a:xfrm>
            <a:off x="1064623" y="7474285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b="1" dirty="0"/>
              <a:t>The lime water is used to detect carbon dioxide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DF0FCB-E4FE-0C1B-4D40-D53F86E03711}"/>
              </a:ext>
            </a:extLst>
          </p:cNvPr>
          <p:cNvSpPr txBox="1"/>
          <p:nvPr/>
        </p:nvSpPr>
        <p:spPr>
          <a:xfrm>
            <a:off x="1064624" y="7961614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b="1" dirty="0"/>
              <a:t>Which turns the lime water white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BADBC7-E3E3-084F-554E-E05136018C68}"/>
              </a:ext>
            </a:extLst>
          </p:cNvPr>
          <p:cNvSpPr txBox="1"/>
          <p:nvPr/>
        </p:nvSpPr>
        <p:spPr>
          <a:xfrm>
            <a:off x="1064623" y="8448945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/>
              <a:t>A pump is used to help pull the gases through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42C30-5A3A-57C4-D535-DF3FE4AE3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86" y="2221938"/>
            <a:ext cx="4861227" cy="22886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7" grpId="0" animBg="1"/>
      <p:bldP spid="4" grpId="0" animBg="1"/>
      <p:bldP spid="13" grpId="0" animBg="1"/>
      <p:bldP spid="14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5" name="TextBox 14">
            <a:hlinkClick r:id="rId13"/>
            <a:extLst>
              <a:ext uri="{FF2B5EF4-FFF2-40B4-BE49-F238E27FC236}">
                <a16:creationId xmlns:a16="http://schemas.microsoft.com/office/drawing/2014/main" id="{5605A7AB-C96D-4E42-9BE9-6DE9ED81896A}"/>
              </a:ext>
            </a:extLst>
          </p:cNvPr>
          <p:cNvSpPr txBox="1"/>
          <p:nvPr/>
        </p:nvSpPr>
        <p:spPr>
          <a:xfrm>
            <a:off x="3459107" y="544782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4CE446-6757-37FA-FC0D-8232E72640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7" y="4910111"/>
            <a:ext cx="2467429" cy="138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2|0.1|0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1696</TotalTime>
  <Words>131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63</cp:revision>
  <dcterms:created xsi:type="dcterms:W3CDTF">2024-01-19T05:37:07Z</dcterms:created>
  <dcterms:modified xsi:type="dcterms:W3CDTF">2024-06-03T04:26:44Z</dcterms:modified>
</cp:coreProperties>
</file>