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https://www.youtube.com/watch?v=H8JVn4dwJGs&amp;t=23s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4B8414-E875-C490-324E-DF10AFFC96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443" t="23169" r="15471" b="50719"/>
          <a:stretch/>
        </p:blipFill>
        <p:spPr>
          <a:xfrm>
            <a:off x="5500046" y="7726308"/>
            <a:ext cx="1123667" cy="126114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64203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Concentration Calculation</a:t>
            </a:r>
            <a:endParaRPr kumimoji="0" lang="en-GB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377188-7A4F-05DA-8265-5B349A4C81AF}"/>
              </a:ext>
            </a:extLst>
          </p:cNvPr>
          <p:cNvSpPr txBox="1"/>
          <p:nvPr/>
        </p:nvSpPr>
        <p:spPr>
          <a:xfrm>
            <a:off x="1060973" y="3890576"/>
            <a:ext cx="5333723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  How much does 1 mole of NaCl weigh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B0B80C-89A3-939E-832D-7629261855B1}"/>
              </a:ext>
            </a:extLst>
          </p:cNvPr>
          <p:cNvSpPr txBox="1"/>
          <p:nvPr/>
        </p:nvSpPr>
        <p:spPr>
          <a:xfrm>
            <a:off x="1032012" y="4959216"/>
            <a:ext cx="5333723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ysClr val="windowText" lastClr="000000"/>
                </a:solidFill>
                <a:latin typeface="Calibri" panose="020F0502020204030204"/>
              </a:rPr>
              <a:t>2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:  How many moles do we have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AC6E79-64F8-312E-FA54-97B84A95A9F3}"/>
              </a:ext>
            </a:extLst>
          </p:cNvPr>
          <p:cNvSpPr txBox="1"/>
          <p:nvPr/>
        </p:nvSpPr>
        <p:spPr>
          <a:xfrm>
            <a:off x="1050454" y="6027856"/>
            <a:ext cx="5333723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ysClr val="windowText" lastClr="000000"/>
                </a:solidFill>
                <a:latin typeface="Calibri" panose="020F0502020204030204"/>
              </a:rPr>
              <a:t>3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:  What is the vol of solution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8BD8728-02CD-E9F3-1F16-50F8D9FE0663}"/>
              </a:ext>
            </a:extLst>
          </p:cNvPr>
          <p:cNvSpPr txBox="1"/>
          <p:nvPr/>
        </p:nvSpPr>
        <p:spPr>
          <a:xfrm>
            <a:off x="1044623" y="7096496"/>
            <a:ext cx="5333723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ysClr val="windowText" lastClr="000000"/>
                </a:solidFill>
                <a:latin typeface="Calibri" panose="020F0502020204030204"/>
              </a:rPr>
              <a:t>4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:  Calculate concentration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78650"/>
            <a:ext cx="62097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rgbClr val="222222"/>
                </a:solidFill>
                <a:latin typeface="arial" panose="020B0604020202020204" pitchFamily="34" charset="0"/>
              </a:rPr>
              <a:t>12</a:t>
            </a:r>
            <a:r>
              <a:rPr lang="en-GB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 of sodium </a:t>
            </a:r>
            <a:r>
              <a:rPr lang="en-GB" sz="2000" b="1" dirty="0">
                <a:solidFill>
                  <a:srgbClr val="222222"/>
                </a:solidFill>
                <a:latin typeface="arial" panose="020B0604020202020204" pitchFamily="34" charset="0"/>
              </a:rPr>
              <a:t>chloride (NaCl)</a:t>
            </a:r>
            <a:r>
              <a:rPr lang="en-GB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 dissolved in 5dm³ of water. Calculate the concentration of the sodium hydroxide solution formed.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8CE3433-E1A0-76A4-76C1-DC7936F88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898" y="1948890"/>
            <a:ext cx="6239311" cy="76701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D1D2E6B-2B27-3BF8-3A6E-376478D9E9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513" y="2622395"/>
            <a:ext cx="6171118" cy="13293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0905E0B-1750-E497-FCC8-F3655017DA5A}"/>
              </a:ext>
            </a:extLst>
          </p:cNvPr>
          <p:cNvSpPr txBox="1"/>
          <p:nvPr/>
        </p:nvSpPr>
        <p:spPr>
          <a:xfrm rot="16200000">
            <a:off x="-1424924" y="5801810"/>
            <a:ext cx="4238122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</a:p>
        </p:txBody>
      </p:sp>
      <p:sp>
        <p:nvSpPr>
          <p:cNvPr id="3" name="TextBox 2">
            <a:hlinkClick r:id="rId6"/>
            <a:extLst>
              <a:ext uri="{FF2B5EF4-FFF2-40B4-BE49-F238E27FC236}">
                <a16:creationId xmlns:a16="http://schemas.microsoft.com/office/drawing/2014/main" id="{1D873161-C23D-3290-AFD6-CB7ACFB2EB78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5|5|12.6|3.1|12.5|2|5.8|2.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39</TotalTime>
  <Words>61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6</cp:revision>
  <dcterms:created xsi:type="dcterms:W3CDTF">2023-12-11T05:33:32Z</dcterms:created>
  <dcterms:modified xsi:type="dcterms:W3CDTF">2024-02-08T15:08:34Z</dcterms:modified>
</cp:coreProperties>
</file>