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2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5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9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0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4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9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8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0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2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https://www.youtube.com/watch?v=YAdQVoEI888&amp;t=24s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EF0F516-9461-E068-5670-633E6BEB83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244" t="24173" r="14852" b="52350"/>
          <a:stretch/>
        </p:blipFill>
        <p:spPr>
          <a:xfrm>
            <a:off x="5486398" y="7814787"/>
            <a:ext cx="1212365" cy="11514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64203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Concentration Calculation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992298"/>
            <a:ext cx="62097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222222"/>
                </a:solidFill>
                <a:latin typeface="arial" panose="020B0604020202020204" pitchFamily="34" charset="0"/>
              </a:rPr>
              <a:t>4</a:t>
            </a:r>
            <a:r>
              <a:rPr lang="en-GB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 of sodium hydroxide (NaOH) is dissolved in 130</a:t>
            </a:r>
            <a:r>
              <a:rPr lang="en-GB" sz="2000" b="1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en-GB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m³ of water. Calculate the concentration of the sodium hydroxide solution formed.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8CE3433-E1A0-76A4-76C1-DC7936F88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98" y="1948890"/>
            <a:ext cx="6239311" cy="7670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D1D2E6B-2B27-3BF8-3A6E-376478D9E9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513" y="2622395"/>
            <a:ext cx="6171118" cy="132936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572C895-8DE7-CE23-A628-2B347248909D}"/>
              </a:ext>
            </a:extLst>
          </p:cNvPr>
          <p:cNvSpPr txBox="1"/>
          <p:nvPr/>
        </p:nvSpPr>
        <p:spPr>
          <a:xfrm>
            <a:off x="1018552" y="3910385"/>
            <a:ext cx="5486936" cy="40011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1:  How much does 1 mole of NaOH weigh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73B584-B36F-7AD1-FDBA-7419EC6E895D}"/>
              </a:ext>
            </a:extLst>
          </p:cNvPr>
          <p:cNvSpPr txBox="1"/>
          <p:nvPr/>
        </p:nvSpPr>
        <p:spPr>
          <a:xfrm>
            <a:off x="1024301" y="4993157"/>
            <a:ext cx="5454086" cy="40011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ysClr val="windowText" lastClr="000000"/>
                </a:solidFill>
                <a:latin typeface="Calibri" panose="020F0502020204030204"/>
              </a:rPr>
              <a:t>2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:  How many moles do we have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3559D7-EB92-8046-D42A-21B599B4668E}"/>
              </a:ext>
            </a:extLst>
          </p:cNvPr>
          <p:cNvSpPr txBox="1"/>
          <p:nvPr/>
        </p:nvSpPr>
        <p:spPr>
          <a:xfrm>
            <a:off x="1042743" y="6075929"/>
            <a:ext cx="5454086" cy="40011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ysClr val="windowText" lastClr="000000"/>
                </a:solidFill>
                <a:latin typeface="Calibri" panose="020F0502020204030204"/>
              </a:rPr>
              <a:t>3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:  What is the vol of solution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1A676B1-5DD4-FBBC-527C-BC422C727E05}"/>
              </a:ext>
            </a:extLst>
          </p:cNvPr>
          <p:cNvSpPr txBox="1"/>
          <p:nvPr/>
        </p:nvSpPr>
        <p:spPr>
          <a:xfrm>
            <a:off x="1036912" y="7158701"/>
            <a:ext cx="5454086" cy="40011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ysClr val="windowText" lastClr="000000"/>
                </a:solidFill>
                <a:latin typeface="Calibri" panose="020F0502020204030204"/>
              </a:rPr>
              <a:t>4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:  Calculate concentration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CE16BF-A228-F4A5-91C3-A52D27BE4BEF}"/>
              </a:ext>
            </a:extLst>
          </p:cNvPr>
          <p:cNvSpPr txBox="1"/>
          <p:nvPr/>
        </p:nvSpPr>
        <p:spPr>
          <a:xfrm rot="16200000">
            <a:off x="-1424924" y="5801810"/>
            <a:ext cx="4238122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</a:p>
        </p:txBody>
      </p:sp>
      <p:sp>
        <p:nvSpPr>
          <p:cNvPr id="3" name="TextBox 2">
            <a:hlinkClick r:id="rId6"/>
            <a:extLst>
              <a:ext uri="{FF2B5EF4-FFF2-40B4-BE49-F238E27FC236}">
                <a16:creationId xmlns:a16="http://schemas.microsoft.com/office/drawing/2014/main" id="{B09C2E55-C7B2-8E08-6A9B-D3A9C6F37B5B}"/>
              </a:ext>
            </a:extLst>
          </p:cNvPr>
          <p:cNvSpPr txBox="1"/>
          <p:nvPr/>
        </p:nvSpPr>
        <p:spPr>
          <a:xfrm>
            <a:off x="463304" y="8317653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39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3.1|17.8|2.1|15.8|4.7|13.8|2.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</TotalTime>
  <Words>61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6</cp:revision>
  <dcterms:created xsi:type="dcterms:W3CDTF">2023-12-11T05:33:32Z</dcterms:created>
  <dcterms:modified xsi:type="dcterms:W3CDTF">2024-02-08T14:55:11Z</dcterms:modified>
</cp:coreProperties>
</file>