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www.youtube.com/watch?v=E70YwE9rxUI&amp;t=29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2B06FA-F795-A812-AB0A-DFB23311C4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443" t="21988" r="14428" b="51429"/>
          <a:stretch/>
        </p:blipFill>
        <p:spPr>
          <a:xfrm>
            <a:off x="5481133" y="7640096"/>
            <a:ext cx="1256509" cy="132971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Concentration Calculation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7B0A4-2536-9167-C39F-3262632A162A}"/>
              </a:ext>
            </a:extLst>
          </p:cNvPr>
          <p:cNvSpPr txBox="1"/>
          <p:nvPr/>
        </p:nvSpPr>
        <p:spPr>
          <a:xfrm rot="16200000">
            <a:off x="-774552" y="6479040"/>
            <a:ext cx="277076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1032526"/>
            <a:ext cx="62097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Sodium hydroxide is a solid at room temperature.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sodium hydroxide (NaOH) needed to make 500 cm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of a solution with concentration 0.0750 mol/dm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8CE3433-E1A0-76A4-76C1-DC7936F88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73" y="3389378"/>
            <a:ext cx="6239311" cy="767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D1D2E6B-2B27-3BF8-3A6E-376478D9E9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958" y="4010835"/>
            <a:ext cx="6141539" cy="132936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D95DD8A-360F-156C-C09A-D775DB70D38A}"/>
              </a:ext>
            </a:extLst>
          </p:cNvPr>
          <p:cNvSpPr txBox="1"/>
          <p:nvPr/>
        </p:nvSpPr>
        <p:spPr>
          <a:xfrm>
            <a:off x="1091215" y="5324489"/>
            <a:ext cx="536444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What id the RFM of sodium</a:t>
            </a:r>
            <a:r>
              <a:rPr kumimoji="0" lang="en-GB" sz="2000" b="1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hydroxide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6CA820-A8FB-E927-C1B6-A56471B0AD6F}"/>
              </a:ext>
            </a:extLst>
          </p:cNvPr>
          <p:cNvSpPr txBox="1"/>
          <p:nvPr/>
        </p:nvSpPr>
        <p:spPr>
          <a:xfrm>
            <a:off x="1080660" y="6161395"/>
            <a:ext cx="536444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2: </a:t>
            </a:r>
            <a:r>
              <a:rPr lang="en-GB" sz="2000" b="1" kern="0" dirty="0">
                <a:solidFill>
                  <a:sysClr val="windowText" lastClr="000000"/>
                </a:solidFill>
              </a:rPr>
              <a:t>How many </a:t>
            </a:r>
            <a:r>
              <a:rPr lang="en-GB" b="1" dirty="0">
                <a:solidFill>
                  <a:prstClr val="black"/>
                </a:solidFill>
              </a:rPr>
              <a:t>moles </a:t>
            </a:r>
            <a:r>
              <a:rPr lang="en-GB" sz="2000" b="1" dirty="0">
                <a:solidFill>
                  <a:srgbClr val="222222"/>
                </a:solidFill>
              </a:rPr>
              <a:t>sodium hydroxide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8DE117-5D85-0FA9-708D-39801C123426}"/>
              </a:ext>
            </a:extLst>
          </p:cNvPr>
          <p:cNvSpPr txBox="1"/>
          <p:nvPr/>
        </p:nvSpPr>
        <p:spPr>
          <a:xfrm>
            <a:off x="1091215" y="6998301"/>
            <a:ext cx="536444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Calculate the mass of </a:t>
            </a:r>
            <a:r>
              <a:rPr lang="en-GB" sz="2000" b="1">
                <a:solidFill>
                  <a:srgbClr val="222222"/>
                </a:solidFill>
                <a:latin typeface="Calibri" panose="020F0502020204030204"/>
              </a:rPr>
              <a:t>sodium hydroxide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7BE3928-D642-AF9C-96F7-13FB03D01A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7765" y="2186352"/>
            <a:ext cx="1043368" cy="113611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05BB320-C42A-B8CE-04E3-92A6242B14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8273" y="2176570"/>
            <a:ext cx="1041453" cy="113763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FE975A0-4976-56E1-B118-94590D678A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6867" y="2168588"/>
            <a:ext cx="1043368" cy="1136112"/>
          </a:xfrm>
          <a:prstGeom prst="rect">
            <a:avLst/>
          </a:prstGeom>
        </p:spPr>
      </p:pic>
      <p:sp>
        <p:nvSpPr>
          <p:cNvPr id="2" name="TextBox 1">
            <a:hlinkClick r:id="rId9"/>
            <a:extLst>
              <a:ext uri="{FF2B5EF4-FFF2-40B4-BE49-F238E27FC236}">
                <a16:creationId xmlns:a16="http://schemas.microsoft.com/office/drawing/2014/main" id="{94804BF6-CBDA-DEB7-AA29-8E1EF1FBA1BB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3|13.7|4.5|7.5|38.2|3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264</TotalTime>
  <Words>63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</cp:revision>
  <dcterms:created xsi:type="dcterms:W3CDTF">2023-12-11T05:33:32Z</dcterms:created>
  <dcterms:modified xsi:type="dcterms:W3CDTF">2024-02-08T15:00:16Z</dcterms:modified>
</cp:coreProperties>
</file>