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148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92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255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1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19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80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62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44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69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88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30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124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18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64203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Concentration Calculation</a:t>
            </a:r>
            <a:endParaRPr kumimoji="0" lang="en-GB" sz="3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87B0A4-2536-9167-C39F-3262632A162A}"/>
              </a:ext>
            </a:extLst>
          </p:cNvPr>
          <p:cNvSpPr txBox="1"/>
          <p:nvPr/>
        </p:nvSpPr>
        <p:spPr>
          <a:xfrm rot="16200000">
            <a:off x="-1319684" y="6559535"/>
            <a:ext cx="3947871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1032526"/>
            <a:ext cx="6209732" cy="18156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GB" sz="1800" b="1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Ethanedioic</a:t>
            </a:r>
            <a:r>
              <a:rPr lang="en-GB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acid is a solid at room temperature.</a:t>
            </a:r>
            <a:r>
              <a:rPr lang="en-GB" b="1" kern="1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Calculate the mass of </a:t>
            </a:r>
            <a:r>
              <a:rPr lang="en-GB" sz="1800" b="1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ethanedioic</a:t>
            </a:r>
            <a:r>
              <a:rPr lang="en-GB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acid (H</a:t>
            </a:r>
            <a:r>
              <a:rPr lang="en-GB" sz="1800" b="1" kern="0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1800" b="1" kern="0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sz="1800" b="1" kern="0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GB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needed to make 250 cm</a:t>
            </a:r>
            <a:r>
              <a:rPr lang="en-GB" sz="1800" b="1" kern="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a solution with concentration 0.0480 mol/dm</a:t>
            </a:r>
            <a:r>
              <a:rPr lang="en-GB" sz="1800" b="1" kern="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b="1" kern="100" baseline="30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GB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Mr:	H (1)	C (12)	O (16)	</a:t>
            </a:r>
            <a:endParaRPr lang="en-GB" sz="1800" b="1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8CE3433-E1A0-76A4-76C1-DC7936F887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073" y="2861424"/>
            <a:ext cx="6239311" cy="76701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D1D2E6B-2B27-3BF8-3A6E-376478D9E9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958" y="3482881"/>
            <a:ext cx="6141539" cy="1329368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920CBE10-737A-9130-1F04-3DD2E8706A2B}"/>
              </a:ext>
            </a:extLst>
          </p:cNvPr>
          <p:cNvSpPr txBox="1"/>
          <p:nvPr/>
        </p:nvSpPr>
        <p:spPr>
          <a:xfrm>
            <a:off x="1023803" y="4707249"/>
            <a:ext cx="5419618" cy="40011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1:  Calculate the Mr of </a:t>
            </a:r>
            <a:r>
              <a:rPr kumimoji="0" lang="en-GB" sz="20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ethanedioic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acid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21B398D-FC2E-5EAD-C921-794427F41FD4}"/>
              </a:ext>
            </a:extLst>
          </p:cNvPr>
          <p:cNvSpPr txBox="1"/>
          <p:nvPr/>
        </p:nvSpPr>
        <p:spPr>
          <a:xfrm>
            <a:off x="1013248" y="5730457"/>
            <a:ext cx="5419618" cy="40011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914400">
              <a:defRPr/>
            </a:pPr>
            <a:r>
              <a:rPr lang="en-GB" sz="2000" b="1" kern="0" noProof="0" dirty="0">
                <a:solidFill>
                  <a:sysClr val="windowText" lastClr="000000"/>
                </a:solidFill>
                <a:latin typeface="Calibri" panose="020F0502020204030204"/>
              </a:rPr>
              <a:t>2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:  Convert </a:t>
            </a:r>
            <a:r>
              <a:rPr lang="en-GB" sz="2000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250 cm </a:t>
            </a:r>
            <a:r>
              <a:rPr lang="en-GB" sz="2000" b="1" kern="0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GB" sz="2000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into dm</a:t>
            </a:r>
            <a:r>
              <a:rPr lang="en-GB" sz="2000" b="1" kern="0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2000" b="1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BDD4C32-3BC1-E332-6565-A00E21FFAA51}"/>
              </a:ext>
            </a:extLst>
          </p:cNvPr>
          <p:cNvSpPr txBox="1"/>
          <p:nvPr/>
        </p:nvSpPr>
        <p:spPr>
          <a:xfrm>
            <a:off x="1002765" y="6802304"/>
            <a:ext cx="5419618" cy="40011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noProof="0" dirty="0">
                <a:solidFill>
                  <a:sysClr val="windowText" lastClr="000000"/>
                </a:solidFill>
                <a:latin typeface="Calibri" panose="020F0502020204030204"/>
              </a:rPr>
              <a:t>3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:  Calculate the number of moles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2FD8EE-178A-0244-D594-637F6F88785A}"/>
              </a:ext>
            </a:extLst>
          </p:cNvPr>
          <p:cNvSpPr txBox="1"/>
          <p:nvPr/>
        </p:nvSpPr>
        <p:spPr>
          <a:xfrm>
            <a:off x="1023803" y="7926257"/>
            <a:ext cx="5419618" cy="40011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noProof="0" dirty="0">
                <a:solidFill>
                  <a:sysClr val="windowText" lastClr="000000"/>
                </a:solidFill>
                <a:latin typeface="Calibri" panose="020F0502020204030204"/>
              </a:rPr>
              <a:t>3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:  Calculate mass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839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5" grpId="0" animBg="1"/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6|4.4|35.9|3.2|30.8|3.7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41</TotalTime>
  <Words>80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7</cp:revision>
  <dcterms:created xsi:type="dcterms:W3CDTF">2023-12-11T05:33:32Z</dcterms:created>
  <dcterms:modified xsi:type="dcterms:W3CDTF">2024-02-06T05:51:33Z</dcterms:modified>
</cp:coreProperties>
</file>