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90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6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1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6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9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9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1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46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39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92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01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56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0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5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9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9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4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2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7FC0-A79E-4323-8FD3-41E93B0F82E7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1DD1-2BAC-4984-8CDC-D3D8FE9F1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3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1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qa-ks4-gcse-biology-science-homeostasis-revision-lesson-and-activities-1283319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Nzp914L3fQk&amp;t=72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hyperlink" Target="https://www.teacherspayteachers.com/Product/Biology-Science-Homeostasis-Revision-Workbook-44460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612539-6621-4A86-A2D8-3ED338C9B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31990"/>
            <a:ext cx="6858000" cy="1245621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B050"/>
                </a:solidFill>
                <a:latin typeface="Comic Sans MS" pitchFamily="66" charset="0"/>
              </a:rPr>
              <a:t>Control of Blood Glucose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5724F-5363-4198-846F-107FC8738258}"/>
              </a:ext>
            </a:extLst>
          </p:cNvPr>
          <p:cNvSpPr txBox="1"/>
          <p:nvPr/>
        </p:nvSpPr>
        <p:spPr>
          <a:xfrm>
            <a:off x="4659682" y="0"/>
            <a:ext cx="219831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lvl="0">
              <a:defRPr/>
            </a:pPr>
            <a:r>
              <a:rPr lang="en-GB" sz="1200" dirty="0">
                <a:solidFill>
                  <a:prstClr val="black"/>
                </a:solidFill>
              </a:rPr>
              <a:t>Homeostasis</a:t>
            </a:r>
            <a:r>
              <a:rPr lang="en-GB" sz="1200">
                <a:solidFill>
                  <a:prstClr val="black"/>
                </a:solidFill>
              </a:rPr>
              <a:t>:  4.5.2.4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DAD96-A8DE-4C7F-8976-56A9ADC6E4E3}"/>
              </a:ext>
            </a:extLst>
          </p:cNvPr>
          <p:cNvSpPr txBox="1"/>
          <p:nvPr/>
        </p:nvSpPr>
        <p:spPr>
          <a:xfrm>
            <a:off x="97239" y="597751"/>
            <a:ext cx="2971476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200" b="1" dirty="0">
                <a:solidFill>
                  <a:prstClr val="black"/>
                </a:solidFill>
              </a:rPr>
              <a:t>Highlight key words in the question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7A5D79F-78D6-41E9-9151-557F067F2C19}"/>
              </a:ext>
            </a:extLst>
          </p:cNvPr>
          <p:cNvSpPr/>
          <p:nvPr/>
        </p:nvSpPr>
        <p:spPr>
          <a:xfrm>
            <a:off x="3165953" y="474070"/>
            <a:ext cx="526094" cy="542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7A5F0-32C7-4F7B-A992-0F315A946D11}"/>
              </a:ext>
            </a:extLst>
          </p:cNvPr>
          <p:cNvSpPr/>
          <p:nvPr/>
        </p:nvSpPr>
        <p:spPr>
          <a:xfrm>
            <a:off x="97402" y="1010730"/>
            <a:ext cx="346971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/>
              <a:t>Many functions of the human body are controlled by chemicals called hormones.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is a hormone?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FAB851-F595-4C29-A35F-8E9AF408C89F}"/>
              </a:ext>
            </a:extLst>
          </p:cNvPr>
          <p:cNvSpPr/>
          <p:nvPr/>
        </p:nvSpPr>
        <p:spPr>
          <a:xfrm>
            <a:off x="112734" y="1755885"/>
            <a:ext cx="3466252" cy="1569660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Answer: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084CFC-135B-4FAF-BC93-E4E9C73C1287}"/>
              </a:ext>
            </a:extLst>
          </p:cNvPr>
          <p:cNvSpPr/>
          <p:nvPr/>
        </p:nvSpPr>
        <p:spPr>
          <a:xfrm>
            <a:off x="3698308" y="647889"/>
            <a:ext cx="3046958" cy="2677656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/>
              <a:t>Reading the question activity: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do you know about hormones?</a:t>
            </a:r>
          </a:p>
          <a:p>
            <a:r>
              <a:rPr lang="en-GB" sz="1200" b="1" dirty="0"/>
              <a:t>____________________________________________________________________________________________________________________________________________________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How do hormones travel around the body?</a:t>
            </a:r>
          </a:p>
          <a:p>
            <a:r>
              <a:rPr lang="en-GB" sz="1200" dirty="0"/>
              <a:t>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Give some examples of where hormones are released from:</a:t>
            </a:r>
          </a:p>
          <a:p>
            <a:r>
              <a:rPr lang="en-GB" sz="1200" dirty="0"/>
              <a:t>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859D9-D9D2-4895-8592-6E8BDB3E7743}"/>
              </a:ext>
            </a:extLst>
          </p:cNvPr>
          <p:cNvSpPr txBox="1"/>
          <p:nvPr/>
        </p:nvSpPr>
        <p:spPr>
          <a:xfrm>
            <a:off x="3275393" y="3523095"/>
            <a:ext cx="2971476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200" b="1" dirty="0">
                <a:solidFill>
                  <a:prstClr val="black"/>
                </a:solidFill>
              </a:rPr>
              <a:t>Highlight key words in the question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115E2-A4FD-4C29-AD1E-4DE2B539890C}"/>
              </a:ext>
            </a:extLst>
          </p:cNvPr>
          <p:cNvSpPr/>
          <p:nvPr/>
        </p:nvSpPr>
        <p:spPr>
          <a:xfrm>
            <a:off x="3275556" y="3936074"/>
            <a:ext cx="346971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1200" dirty="0"/>
              <a:t>Name the two hormones that control blood glucose concentration and explain what they do within the body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1CF41F-FDAC-48B1-A36D-020B496B16DB}"/>
              </a:ext>
            </a:extLst>
          </p:cNvPr>
          <p:cNvSpPr/>
          <p:nvPr/>
        </p:nvSpPr>
        <p:spPr>
          <a:xfrm>
            <a:off x="3279014" y="4718385"/>
            <a:ext cx="3466252" cy="1569660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Answer: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06181C-40E6-4115-BC11-088A9FDC76F7}"/>
              </a:ext>
            </a:extLst>
          </p:cNvPr>
          <p:cNvSpPr/>
          <p:nvPr/>
        </p:nvSpPr>
        <p:spPr>
          <a:xfrm>
            <a:off x="97239" y="3424369"/>
            <a:ext cx="3046958" cy="2677656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/>
              <a:t>Reading the question activity: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hormones control blood glucose?</a:t>
            </a:r>
          </a:p>
          <a:p>
            <a:r>
              <a:rPr lang="en-GB" sz="1200" b="1" dirty="0"/>
              <a:t>_______________________________________________________________________________________________________________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Why does blood glucose need regulating?</a:t>
            </a:r>
          </a:p>
          <a:p>
            <a:r>
              <a:rPr lang="en-GB" sz="1200" dirty="0"/>
              <a:t>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are the roles of the hormones in the regulation of glucose?</a:t>
            </a:r>
          </a:p>
          <a:p>
            <a:r>
              <a:rPr lang="en-GB" sz="1200" dirty="0"/>
              <a:t>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F187AC-40F2-412D-820C-1F33D2A9A9C5}"/>
              </a:ext>
            </a:extLst>
          </p:cNvPr>
          <p:cNvSpPr txBox="1"/>
          <p:nvPr/>
        </p:nvSpPr>
        <p:spPr>
          <a:xfrm>
            <a:off x="97239" y="6216152"/>
            <a:ext cx="2971476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200" b="1" dirty="0">
                <a:solidFill>
                  <a:prstClr val="black"/>
                </a:solidFill>
              </a:rPr>
              <a:t>Highlight key words in the question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ACE6AB-308D-4FE4-B19D-82BAE1839D6C}"/>
              </a:ext>
            </a:extLst>
          </p:cNvPr>
          <p:cNvSpPr/>
          <p:nvPr/>
        </p:nvSpPr>
        <p:spPr>
          <a:xfrm>
            <a:off x="97239" y="6638685"/>
            <a:ext cx="346971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Explain how negative feedback controls the blood glucose concentration during the first one and a half hours after the meal.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332E718-39AE-481A-B010-EF0BBD612C53}"/>
              </a:ext>
            </a:extLst>
          </p:cNvPr>
          <p:cNvSpPr/>
          <p:nvPr/>
        </p:nvSpPr>
        <p:spPr>
          <a:xfrm>
            <a:off x="2937678" y="6151389"/>
            <a:ext cx="526094" cy="542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2E02436-7746-4C78-BF6D-FE8680CF9925}"/>
              </a:ext>
            </a:extLst>
          </p:cNvPr>
          <p:cNvSpPr/>
          <p:nvPr/>
        </p:nvSpPr>
        <p:spPr>
          <a:xfrm>
            <a:off x="6344107" y="3399414"/>
            <a:ext cx="526094" cy="542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F666B6-1009-4B01-8523-B082FBD039F8}"/>
              </a:ext>
            </a:extLst>
          </p:cNvPr>
          <p:cNvSpPr/>
          <p:nvPr/>
        </p:nvSpPr>
        <p:spPr>
          <a:xfrm>
            <a:off x="112734" y="7388115"/>
            <a:ext cx="3466252" cy="1754326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Answer: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DA2447-E463-41E2-A1F1-108BF98F0C44}"/>
              </a:ext>
            </a:extLst>
          </p:cNvPr>
          <p:cNvSpPr/>
          <p:nvPr/>
        </p:nvSpPr>
        <p:spPr>
          <a:xfrm>
            <a:off x="3674496" y="6357427"/>
            <a:ext cx="3046958" cy="2677656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/>
              <a:t>Reading the question activity: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is negative feedback?</a:t>
            </a:r>
          </a:p>
          <a:p>
            <a:r>
              <a:rPr lang="en-GB" sz="1200" b="1" dirty="0"/>
              <a:t>____________________________________________________________________________________________________________________________________________________</a:t>
            </a:r>
          </a:p>
          <a:p>
            <a:r>
              <a:rPr lang="en-GB" sz="1200" dirty="0"/>
              <a:t>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happens to blood glucose after a meal?</a:t>
            </a:r>
          </a:p>
          <a:p>
            <a:r>
              <a:rPr lang="en-GB" sz="1200" dirty="0"/>
              <a:t>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Why does blood glucose drop?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5875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CE28B-079E-DED8-8A8E-338EF398A7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037" y="4915985"/>
            <a:ext cx="2390933" cy="1344900"/>
          </a:xfrm>
          <a:prstGeom prst="rect">
            <a:avLst/>
          </a:prstGeom>
        </p:spPr>
      </p:pic>
      <p:sp>
        <p:nvSpPr>
          <p:cNvPr id="15" name="TextBox 14">
            <a:hlinkClick r:id="rId14"/>
            <a:extLst>
              <a:ext uri="{FF2B5EF4-FFF2-40B4-BE49-F238E27FC236}">
                <a16:creationId xmlns:a16="http://schemas.microsoft.com/office/drawing/2014/main" id="{FA778176-AEDC-C0B3-C2B4-3A8C15869563}"/>
              </a:ext>
            </a:extLst>
          </p:cNvPr>
          <p:cNvSpPr txBox="1"/>
          <p:nvPr/>
        </p:nvSpPr>
        <p:spPr>
          <a:xfrm>
            <a:off x="3459107" y="5504219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234</Words>
  <Application>Microsoft Office PowerPoint</Application>
  <PresentationFormat>On-screen Show (4:3)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Office Theme</vt:lpstr>
      <vt:lpstr>1_Office Theme</vt:lpstr>
      <vt:lpstr>Control of Blood Glucose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Exchange in the Lungs</dc:title>
  <dc:creator>Chalky Chalk</dc:creator>
  <cp:lastModifiedBy>Mr D Chalk</cp:lastModifiedBy>
  <cp:revision>6</cp:revision>
  <dcterms:created xsi:type="dcterms:W3CDTF">2018-11-25T19:10:39Z</dcterms:created>
  <dcterms:modified xsi:type="dcterms:W3CDTF">2024-06-09T06:09:44Z</dcterms:modified>
</cp:coreProperties>
</file>