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5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1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1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73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06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5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0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5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1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5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qa-gcse-biology-controlling-blood-glucose-lesson-and-activities-1295605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Emq-Z0zXPq8&amp;t=56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hyperlink" Target="https://www.teacherspayteachers.com/Product/Biology-Regulation-of-Blood-Glucose-Lesson-Activities-42627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Controlling Blood Glucose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8" y="914888"/>
            <a:ext cx="620973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It is important to keep the blood glucose concentration within narrow limits.  A person eats a meal containing a lot of carbohydrate. This causes an increase in the person’s blood glucose concentration.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en-GB" sz="2000" b="1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Explain how the hormones insulin and glucagon control the person’s blood glucose concentration after the meal.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1526A9-CE6D-F01A-47EC-33D37C908240}"/>
              </a:ext>
            </a:extLst>
          </p:cNvPr>
          <p:cNvSpPr txBox="1"/>
          <p:nvPr/>
        </p:nvSpPr>
        <p:spPr>
          <a:xfrm rot="16200000">
            <a:off x="-476038" y="7380460"/>
            <a:ext cx="2249667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CC43EE-9B2B-A7E7-803D-C122E47048A9}"/>
              </a:ext>
            </a:extLst>
          </p:cNvPr>
          <p:cNvSpPr txBox="1"/>
          <p:nvPr/>
        </p:nvSpPr>
        <p:spPr>
          <a:xfrm>
            <a:off x="1093100" y="6548015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(glucose increases after meal causing) insulin secretion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E4B49-E01B-FC73-6031-222FD99B17E4}"/>
              </a:ext>
            </a:extLst>
          </p:cNvPr>
          <p:cNvSpPr txBox="1"/>
          <p:nvPr/>
        </p:nvSpPr>
        <p:spPr>
          <a:xfrm>
            <a:off x="1093101" y="7027138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insulin causes </a:t>
            </a:r>
            <a:r>
              <a:rPr lang="en-GB" u="sng" dirty="0"/>
              <a:t>glucose</a:t>
            </a:r>
            <a:r>
              <a:rPr lang="en-GB" dirty="0"/>
              <a:t> to enter cells / liver / muscles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C7886-FCDF-6B01-167C-31FFF6D13AA1}"/>
              </a:ext>
            </a:extLst>
          </p:cNvPr>
          <p:cNvSpPr txBox="1"/>
          <p:nvPr/>
        </p:nvSpPr>
        <p:spPr>
          <a:xfrm>
            <a:off x="1093101" y="7506261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(insulin causes) </a:t>
            </a:r>
            <a:r>
              <a:rPr lang="en-GB" u="sng" dirty="0"/>
              <a:t>glucose</a:t>
            </a:r>
            <a:r>
              <a:rPr lang="en-GB" dirty="0"/>
              <a:t> conversion to glycogen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4101B-A1A2-663E-C2A3-BF3E5E47FAB3}"/>
              </a:ext>
            </a:extLst>
          </p:cNvPr>
          <p:cNvSpPr txBox="1"/>
          <p:nvPr/>
        </p:nvSpPr>
        <p:spPr>
          <a:xfrm>
            <a:off x="1107130" y="7985384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(so) blood glucose decreases causing glucagon secretion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0A8E2-9440-6B06-7953-8297352D470D}"/>
              </a:ext>
            </a:extLst>
          </p:cNvPr>
          <p:cNvSpPr txBox="1"/>
          <p:nvPr/>
        </p:nvSpPr>
        <p:spPr>
          <a:xfrm>
            <a:off x="1107131" y="8464507"/>
            <a:ext cx="545900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glucagon causes glycogen to be converted to </a:t>
            </a:r>
            <a:r>
              <a:rPr lang="en-GB" u="sng" dirty="0"/>
              <a:t>glucose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45CC6-0BBF-27C4-15DA-A6EE90267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68" t="29705" r="33731" b="16243"/>
          <a:stretch/>
        </p:blipFill>
        <p:spPr>
          <a:xfrm>
            <a:off x="356408" y="2666649"/>
            <a:ext cx="2957327" cy="2391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30094-CC4F-7198-9741-2129E46395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9" t="26002" r="33475" b="13707"/>
          <a:stretch/>
        </p:blipFill>
        <p:spPr>
          <a:xfrm>
            <a:off x="3531126" y="2530350"/>
            <a:ext cx="2970466" cy="2527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00889-D76E-CC3D-C6BF-23D0CE9F0B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924" y="4904871"/>
            <a:ext cx="2353746" cy="1323982"/>
          </a:xfrm>
          <a:prstGeom prst="rect">
            <a:avLst/>
          </a:prstGeom>
        </p:spPr>
      </p:pic>
      <p:sp>
        <p:nvSpPr>
          <p:cNvPr id="15" name="TextBox 14">
            <a:hlinkClick r:id="rId14"/>
            <a:extLst>
              <a:ext uri="{FF2B5EF4-FFF2-40B4-BE49-F238E27FC236}">
                <a16:creationId xmlns:a16="http://schemas.microsoft.com/office/drawing/2014/main" id="{971C88F0-B8A5-3914-076A-7FC876C88921}"/>
              </a:ext>
            </a:extLst>
          </p:cNvPr>
          <p:cNvSpPr txBox="1"/>
          <p:nvPr/>
        </p:nvSpPr>
        <p:spPr>
          <a:xfrm>
            <a:off x="3459107" y="550084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</a:p>
        </p:txBody>
      </p:sp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141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44</cp:revision>
  <dcterms:created xsi:type="dcterms:W3CDTF">2024-01-19T05:37:07Z</dcterms:created>
  <dcterms:modified xsi:type="dcterms:W3CDTF">2024-06-02T17:58:14Z</dcterms:modified>
</cp:coreProperties>
</file>