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2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1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4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6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0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5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5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3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6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control-of-body-temperature-lesson-1134047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mqkWvdlnhzw&amp;t=1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Control-of-Body-Temperature-Lesson-104506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8" y="317375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Controlling Body Temperature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Humans keep their internal conditions almost constant.  Body temperature is kept within a narrow range.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When the core body temperature is too low, this is detected by the thermoregulatory centre in the brain.</a:t>
            </a:r>
            <a:r>
              <a:rPr lang="en-GB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</a:t>
            </a: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Describe how the body responds when a decrease in core body temperature is detected.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735230" y="7121267"/>
            <a:ext cx="2768052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93098" y="6029630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blood vessels supplying skin</a:t>
            </a:r>
            <a:r>
              <a:rPr lang="en-GB" b="1" dirty="0"/>
              <a:t> </a:t>
            </a:r>
            <a:r>
              <a:rPr lang="en-GB" dirty="0"/>
              <a:t>constrict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93098" y="6509374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less blood flow (to / through capillaries / to skin)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107131" y="6989118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so less energy is lost (to the surroundings)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4101B-A1A2-663E-C2A3-BF3E5E47FAB3}"/>
              </a:ext>
            </a:extLst>
          </p:cNvPr>
          <p:cNvSpPr txBox="1"/>
          <p:nvPr/>
        </p:nvSpPr>
        <p:spPr>
          <a:xfrm>
            <a:off x="1093099" y="7468862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‘shivering’ by </a:t>
            </a:r>
            <a:r>
              <a:rPr lang="en-GB" u="sng" dirty="0"/>
              <a:t>muscle</a:t>
            </a:r>
            <a:r>
              <a:rPr lang="en-GB" dirty="0"/>
              <a:t> (contraction)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0A8E2-9440-6B06-7953-8297352D470D}"/>
              </a:ext>
            </a:extLst>
          </p:cNvPr>
          <p:cNvSpPr txBox="1"/>
          <p:nvPr/>
        </p:nvSpPr>
        <p:spPr>
          <a:xfrm>
            <a:off x="1093100" y="7948606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releasing energy </a:t>
            </a:r>
            <a:r>
              <a:rPr lang="en-GB" b="1" dirty="0"/>
              <a:t>or</a:t>
            </a:r>
            <a:r>
              <a:rPr lang="en-GB" dirty="0"/>
              <a:t> respiring (more)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CBE79-645C-1370-E367-629BC6A03359}"/>
              </a:ext>
            </a:extLst>
          </p:cNvPr>
          <p:cNvSpPr txBox="1"/>
          <p:nvPr/>
        </p:nvSpPr>
        <p:spPr>
          <a:xfrm>
            <a:off x="1093101" y="8428350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/>
              <a:t>ignore hair erection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12A84-0045-3D9D-517E-B8C53977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31" y="1846055"/>
            <a:ext cx="4751279" cy="273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3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D8C1DC-E7C5-54BA-BD91-E55638C8A7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868" y="4873190"/>
            <a:ext cx="2311711" cy="1300337"/>
          </a:xfrm>
          <a:prstGeom prst="rect">
            <a:avLst/>
          </a:prstGeom>
        </p:spPr>
      </p:pic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C08159FE-62F2-DC8C-8FC1-2F03FC6FF385}"/>
              </a:ext>
            </a:extLst>
          </p:cNvPr>
          <p:cNvSpPr txBox="1"/>
          <p:nvPr/>
        </p:nvSpPr>
        <p:spPr>
          <a:xfrm>
            <a:off x="3459107" y="5535701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3279</TotalTime>
  <Words>141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46</cp:revision>
  <dcterms:created xsi:type="dcterms:W3CDTF">2024-01-19T05:37:07Z</dcterms:created>
  <dcterms:modified xsi:type="dcterms:W3CDTF">2024-06-02T17:57:53Z</dcterms:modified>
</cp:coreProperties>
</file>