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3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83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5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8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38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86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43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3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97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56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9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7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biology-science-controlling-water-levels-lesson-1134104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-DVdygQqGwQ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hyperlink" Target="https://www.teacherspayteachers.com/Product/Biology-Science-Controlling-Water-Levels-Lesson-Activities-49201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8" y="317375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Controlling Body Water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756442"/>
            <a:ext cx="6209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Homeostasis keeps conditions in the body relatively constant.  The amount of water in the body is controlled by homeostasis.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1526A9-CE6D-F01A-47EC-33D37C908240}"/>
              </a:ext>
            </a:extLst>
          </p:cNvPr>
          <p:cNvSpPr txBox="1"/>
          <p:nvPr/>
        </p:nvSpPr>
        <p:spPr>
          <a:xfrm rot="16200000">
            <a:off x="-1156416" y="6700081"/>
            <a:ext cx="3610424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C43EE-9B2B-A7E7-803D-C122E47048A9}"/>
              </a:ext>
            </a:extLst>
          </p:cNvPr>
          <p:cNvSpPr txBox="1"/>
          <p:nvPr/>
        </p:nvSpPr>
        <p:spPr>
          <a:xfrm>
            <a:off x="1107131" y="5187258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water content too low, ADH released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E4B49-E01B-FC73-6031-222FD99B17E4}"/>
              </a:ext>
            </a:extLst>
          </p:cNvPr>
          <p:cNvSpPr txBox="1"/>
          <p:nvPr/>
        </p:nvSpPr>
        <p:spPr>
          <a:xfrm>
            <a:off x="1107131" y="5655984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from pituitary gland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C7886-FCDF-6B01-167C-31FFF6D13AA1}"/>
              </a:ext>
            </a:extLst>
          </p:cNvPr>
          <p:cNvSpPr txBox="1"/>
          <p:nvPr/>
        </p:nvSpPr>
        <p:spPr>
          <a:xfrm>
            <a:off x="1107131" y="6124710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into the blood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4101B-A1A2-663E-C2A3-BF3E5E47FAB3}"/>
              </a:ext>
            </a:extLst>
          </p:cNvPr>
          <p:cNvSpPr txBox="1"/>
          <p:nvPr/>
        </p:nvSpPr>
        <p:spPr>
          <a:xfrm>
            <a:off x="1093099" y="6593436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(causing) kidney reabsorbs more water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0A8E2-9440-6B06-7953-8297352D470D}"/>
              </a:ext>
            </a:extLst>
          </p:cNvPr>
          <p:cNvSpPr txBox="1"/>
          <p:nvPr/>
        </p:nvSpPr>
        <p:spPr>
          <a:xfrm>
            <a:off x="1093100" y="7062162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more concentrated / small volume urine produced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CBE79-645C-1370-E367-629BC6A03359}"/>
              </a:ext>
            </a:extLst>
          </p:cNvPr>
          <p:cNvSpPr txBox="1"/>
          <p:nvPr/>
        </p:nvSpPr>
        <p:spPr>
          <a:xfrm>
            <a:off x="1093100" y="7530888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water content too high, ADH lowered / not produced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82551-206D-FECF-3B86-FC2CCEC90C6F}"/>
              </a:ext>
            </a:extLst>
          </p:cNvPr>
          <p:cNvSpPr txBox="1"/>
          <p:nvPr/>
        </p:nvSpPr>
        <p:spPr>
          <a:xfrm>
            <a:off x="1093101" y="7999614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less water reabsorbed by kidney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1D2CA-0F90-F492-4B1A-FCF6F2CE81D6}"/>
              </a:ext>
            </a:extLst>
          </p:cNvPr>
          <p:cNvSpPr txBox="1"/>
          <p:nvPr/>
        </p:nvSpPr>
        <p:spPr>
          <a:xfrm>
            <a:off x="1107131" y="8468343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more dilute / larger volume urine produced</a:t>
            </a:r>
            <a:endParaRPr lang="en-GB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5AFD74-592D-15E8-E0D1-8E3DC0BC8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359" y="1723213"/>
            <a:ext cx="3992138" cy="31171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61D5BA-0003-767A-BD2C-77449A388A9B}"/>
              </a:ext>
            </a:extLst>
          </p:cNvPr>
          <p:cNvSpPr txBox="1"/>
          <p:nvPr/>
        </p:nvSpPr>
        <p:spPr>
          <a:xfrm>
            <a:off x="404223" y="1649784"/>
            <a:ext cx="209331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Kidney function is controlled by a gland in the brain</a:t>
            </a:r>
            <a:endParaRPr lang="en-GB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Describe how the water content of the blood is controlled.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3" grpId="0" animBg="1"/>
      <p:bldP spid="4" grpId="0" animBg="1"/>
      <p:bldP spid="7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F3170-8F3E-342F-E163-A5CFBC3D5E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680" y="4830851"/>
            <a:ext cx="2353746" cy="1323982"/>
          </a:xfrm>
          <a:prstGeom prst="rect">
            <a:avLst/>
          </a:prstGeom>
        </p:spPr>
      </p:pic>
      <p:sp>
        <p:nvSpPr>
          <p:cNvPr id="15" name="TextBox 14">
            <a:hlinkClick r:id="rId14"/>
            <a:extLst>
              <a:ext uri="{FF2B5EF4-FFF2-40B4-BE49-F238E27FC236}">
                <a16:creationId xmlns:a16="http://schemas.microsoft.com/office/drawing/2014/main" id="{9119FE1C-34E4-AF8A-4DE0-030013A55377}"/>
              </a:ext>
            </a:extLst>
          </p:cNvPr>
          <p:cNvSpPr txBox="1"/>
          <p:nvPr/>
        </p:nvSpPr>
        <p:spPr>
          <a:xfrm>
            <a:off x="3455464" y="5452369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3285</TotalTime>
  <Words>137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48</cp:revision>
  <dcterms:created xsi:type="dcterms:W3CDTF">2024-01-19T05:37:07Z</dcterms:created>
  <dcterms:modified xsi:type="dcterms:W3CDTF">2024-06-02T17:57:17Z</dcterms:modified>
</cp:coreProperties>
</file>