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21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9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1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97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90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8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93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0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7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6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kv4JXg0fPe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kv4JXg0fPeI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Science-Cracking-Hydrocarbons-Lesson-5184108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chemistry-science-cracking-hydrocarbons-lesson-1133775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XoUMBPV5bv8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7C03E5A-C0AA-FF4C-2F4E-B4F5AE879E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936" y="1153478"/>
            <a:ext cx="300101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Cracking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36014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diagram shows an apparatus that can be used to carry out cracking reactions in a laboratory.</a:t>
            </a:r>
            <a:endParaRPr lang="en-GB" b="0" i="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oil industry uses a similar technique to crack long chain hydrocarbons into short ones.  Explain, as fully as you can why cracking is used in the oil industry and how they carry it out.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AA9BD-7CB9-3957-9941-086729D542F1}"/>
              </a:ext>
            </a:extLst>
          </p:cNvPr>
          <p:cNvSpPr txBox="1"/>
          <p:nvPr/>
        </p:nvSpPr>
        <p:spPr>
          <a:xfrm rot="16200000">
            <a:off x="-1126787" y="6131789"/>
            <a:ext cx="3500651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9BB19-789A-F034-1133-BEFC745F79FB}"/>
              </a:ext>
            </a:extLst>
          </p:cNvPr>
          <p:cNvSpPr txBox="1"/>
          <p:nvPr/>
        </p:nvSpPr>
        <p:spPr>
          <a:xfrm>
            <a:off x="1043959" y="3635682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temperature is it carried out 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Why is a catalyst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are the short chain hydrocarbons separated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BEF59-F1CE-6356-D3AD-DA62E7715255}"/>
              </a:ext>
            </a:extLst>
          </p:cNvPr>
          <p:cNvSpPr txBox="1"/>
          <p:nvPr/>
        </p:nvSpPr>
        <p:spPr>
          <a:xfrm>
            <a:off x="937964" y="5046316"/>
            <a:ext cx="5585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579A72EA-9F2A-5F43-3102-B539E2D4AC76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E4118-A7A8-9882-8588-7A3FA96D27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319" t="36794" r="15567" b="41135"/>
          <a:stretch/>
        </p:blipFill>
        <p:spPr>
          <a:xfrm>
            <a:off x="5276426" y="7475168"/>
            <a:ext cx="1364776" cy="1398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Cracking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Cracking Practice GCSE Chemistry Question">
            <a:hlinkClick r:id="" action="ppaction://media"/>
            <a:extLst>
              <a:ext uri="{FF2B5EF4-FFF2-40B4-BE49-F238E27FC236}">
                <a16:creationId xmlns:a16="http://schemas.microsoft.com/office/drawing/2014/main" id="{872B65BE-2338-081B-6AC8-5622FDF0129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886" r="22985"/>
          <a:stretch/>
        </p:blipFill>
        <p:spPr>
          <a:xfrm>
            <a:off x="658504" y="1120253"/>
            <a:ext cx="5540991" cy="7677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51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306CF2-634C-50F5-E6AE-B420D1996C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951549"/>
            <a:ext cx="2372128" cy="13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1681</TotalTime>
  <Words>131</Words>
  <Application>Microsoft Office PowerPoint</Application>
  <PresentationFormat>On-screen Show (4:3)</PresentationFormat>
  <Paragraphs>17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63</cp:revision>
  <dcterms:created xsi:type="dcterms:W3CDTF">2024-01-19T05:37:07Z</dcterms:created>
  <dcterms:modified xsi:type="dcterms:W3CDTF">2024-05-23T12:02:34Z</dcterms:modified>
</cp:coreProperties>
</file>