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85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6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230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0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084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33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29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3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58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015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81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22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Chemistry-Science-Cracking-Hydrocarbons-Lesson-5184108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chemistry-science-cracking-hydrocarbons-lesson-1133775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XoUMBPV5bv8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7C03E5A-C0AA-FF4C-2F4E-B4F5AE879E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936" y="1153478"/>
            <a:ext cx="300101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Cracking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360144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diagram shows an apparatus that can be used to carry out cracking reactions in a laboratory.</a:t>
            </a:r>
            <a:endParaRPr lang="en-GB" b="0" i="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oil industry uses a similar technique to crack long chain hydrocarbons into short ones.  Explain, as fully as you can why cracking is used in the oil industry and how they carry it out.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1526A9-CE6D-F01A-47EC-33D37C908240}"/>
              </a:ext>
            </a:extLst>
          </p:cNvPr>
          <p:cNvSpPr txBox="1"/>
          <p:nvPr/>
        </p:nvSpPr>
        <p:spPr>
          <a:xfrm rot="16200000">
            <a:off x="-2038816" y="5887486"/>
            <a:ext cx="5290208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C43EE-9B2B-A7E7-803D-C122E47048A9}"/>
              </a:ext>
            </a:extLst>
          </p:cNvPr>
          <p:cNvSpPr txBox="1"/>
          <p:nvPr/>
        </p:nvSpPr>
        <p:spPr>
          <a:xfrm>
            <a:off x="1008087" y="3536970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Long chain hydrocarbons are heated until they turn into a vapour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E4B49-E01B-FC73-6031-222FD99B17E4}"/>
              </a:ext>
            </a:extLst>
          </p:cNvPr>
          <p:cNvSpPr txBox="1"/>
          <p:nvPr/>
        </p:nvSpPr>
        <p:spPr>
          <a:xfrm>
            <a:off x="1008087" y="4345993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A catalyst of zeolite crystals is added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C7886-FCDF-6B01-167C-31FFF6D13AA1}"/>
              </a:ext>
            </a:extLst>
          </p:cNvPr>
          <p:cNvSpPr txBox="1"/>
          <p:nvPr/>
        </p:nvSpPr>
        <p:spPr>
          <a:xfrm>
            <a:off x="1008086" y="4878017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The long chain hydrocarbon molecules are broken down into smaller ones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5C73F6-FF81-4E70-F3F9-4B230E29E841}"/>
              </a:ext>
            </a:extLst>
          </p:cNvPr>
          <p:cNvSpPr txBox="1"/>
          <p:nvPr/>
        </p:nvSpPr>
        <p:spPr>
          <a:xfrm>
            <a:off x="1008086" y="5687040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The cracked hydrocarbons can have double bonds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E259F-A8CB-105D-B2AA-C0131078AE26}"/>
              </a:ext>
            </a:extLst>
          </p:cNvPr>
          <p:cNvSpPr txBox="1"/>
          <p:nvPr/>
        </p:nvSpPr>
        <p:spPr>
          <a:xfrm>
            <a:off x="1008085" y="6219064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The mixture of cracked molecules is pumped into a fractional distillation column where they are separated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DF0FCB-E4FE-0C1B-4D40-D53F86E03711}"/>
              </a:ext>
            </a:extLst>
          </p:cNvPr>
          <p:cNvSpPr txBox="1"/>
          <p:nvPr/>
        </p:nvSpPr>
        <p:spPr>
          <a:xfrm>
            <a:off x="1008085" y="7028087"/>
            <a:ext cx="545900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During the reaction the catalyst becomes coated with carbon so is pumped into a regenerator where it is burnt off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BADBC7-E3E3-084F-554E-E05136018C68}"/>
              </a:ext>
            </a:extLst>
          </p:cNvPr>
          <p:cNvSpPr txBox="1"/>
          <p:nvPr/>
        </p:nvSpPr>
        <p:spPr>
          <a:xfrm>
            <a:off x="1008085" y="8114107"/>
            <a:ext cx="545900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 cleaned catalyst flows back into the reaction vessel to be reused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4" grpId="0" animBg="1"/>
      <p:bldP spid="13" grpId="0" animBg="1"/>
      <p:bldP spid="14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5" name="TextBox 14">
            <a:hlinkClick r:id="rId13"/>
            <a:extLst>
              <a:ext uri="{FF2B5EF4-FFF2-40B4-BE49-F238E27FC236}">
                <a16:creationId xmlns:a16="http://schemas.microsoft.com/office/drawing/2014/main" id="{5605A7AB-C96D-4E42-9BE9-6DE9ED81896A}"/>
              </a:ext>
            </a:extLst>
          </p:cNvPr>
          <p:cNvSpPr txBox="1"/>
          <p:nvPr/>
        </p:nvSpPr>
        <p:spPr>
          <a:xfrm>
            <a:off x="3459107" y="544782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306CF2-634C-50F5-E6AE-B420D1996C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7" y="4951549"/>
            <a:ext cx="2372128" cy="13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2|0.1|0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</TotalTime>
  <Words>183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57</cp:revision>
  <dcterms:created xsi:type="dcterms:W3CDTF">2024-01-19T05:37:07Z</dcterms:created>
  <dcterms:modified xsi:type="dcterms:W3CDTF">2024-06-03T04:23:25Z</dcterms:modified>
</cp:coreProperties>
</file>