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3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053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78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70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55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70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112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792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06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377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37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80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DA001-6ADF-447A-88E1-D8196C077C92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80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875CFB3-10D6-403F-951B-02297BE006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97" r="10294"/>
          <a:stretch/>
        </p:blipFill>
        <p:spPr>
          <a:xfrm>
            <a:off x="3741844" y="628452"/>
            <a:ext cx="3054319" cy="217978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A39119F-B05E-435D-9F0D-E1ECCD1B3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731990"/>
            <a:ext cx="6858000" cy="1245621"/>
          </a:xfrm>
        </p:spPr>
        <p:txBody>
          <a:bodyPr>
            <a:noAutofit/>
          </a:bodyPr>
          <a:lstStyle/>
          <a:p>
            <a:pPr algn="l"/>
            <a:r>
              <a:rPr lang="en-GB" sz="2000" b="1" dirty="0">
                <a:solidFill>
                  <a:srgbClr val="00B050"/>
                </a:solidFill>
                <a:latin typeface="Comic Sans MS" pitchFamily="66" charset="0"/>
              </a:rPr>
              <a:t>Cracking Hydrocarbons Question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C14DE4-6B04-4B9C-9B4F-4440C207B430}"/>
              </a:ext>
            </a:extLst>
          </p:cNvPr>
          <p:cNvSpPr txBox="1"/>
          <p:nvPr/>
        </p:nvSpPr>
        <p:spPr>
          <a:xfrm>
            <a:off x="4809995" y="0"/>
            <a:ext cx="2048004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Specification Link:</a:t>
            </a:r>
          </a:p>
          <a:p>
            <a:pPr lvl="0" defTabSz="914400">
              <a:defRPr/>
            </a:pPr>
            <a:r>
              <a:rPr lang="en-GB" sz="1200" kern="0" dirty="0">
                <a:solidFill>
                  <a:sysClr val="windowText" lastClr="000000"/>
                </a:solidFill>
              </a:rPr>
              <a:t>Organic Chemistry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80CB28-94FF-4670-8185-58A3A9CD40B4}"/>
              </a:ext>
            </a:extLst>
          </p:cNvPr>
          <p:cNvSpPr/>
          <p:nvPr/>
        </p:nvSpPr>
        <p:spPr>
          <a:xfrm>
            <a:off x="4091134" y="12891396"/>
            <a:ext cx="4136468" cy="1384995"/>
          </a:xfrm>
          <a:prstGeom prst="rect">
            <a:avLst/>
          </a:prstGeom>
          <a:ln w="28575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/>
              <a:t>Describe how the equipment to the left could be used to measure the rate of photosynthesis:</a:t>
            </a:r>
          </a:p>
          <a:p>
            <a:pPr algn="just"/>
            <a:r>
              <a:rPr lang="en-US" sz="1200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A43210-7A76-4883-871E-02E95FD24494}"/>
              </a:ext>
            </a:extLst>
          </p:cNvPr>
          <p:cNvSpPr/>
          <p:nvPr/>
        </p:nvSpPr>
        <p:spPr>
          <a:xfrm>
            <a:off x="100207" y="2118260"/>
            <a:ext cx="3532341" cy="2123658"/>
          </a:xfrm>
          <a:prstGeom prst="rect">
            <a:avLst/>
          </a:prstGeom>
          <a:ln w="28575">
            <a:solidFill>
              <a:srgbClr val="00B0F0"/>
            </a:solidFill>
            <a:prstDash val="dash"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1200" dirty="0">
                <a:solidFill>
                  <a:prstClr val="black"/>
                </a:solidFill>
              </a:rPr>
              <a:t>The diagram shows how large hydrocarbons can be cracked into smaller ones.  Describe this process in 6 stages:</a:t>
            </a:r>
            <a:r>
              <a:rPr lang="en-GB" sz="1100" dirty="0">
                <a:solidFill>
                  <a:prstClr val="black"/>
                </a:solidFill>
              </a:rPr>
              <a:t>	</a:t>
            </a:r>
          </a:p>
          <a:p>
            <a:pPr algn="just"/>
            <a:r>
              <a:rPr lang="en-US" sz="1200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b="1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EF360C4-DC1F-468F-8DA1-282E8A140B95}"/>
              </a:ext>
            </a:extLst>
          </p:cNvPr>
          <p:cNvSpPr/>
          <p:nvPr/>
        </p:nvSpPr>
        <p:spPr>
          <a:xfrm>
            <a:off x="100209" y="978506"/>
            <a:ext cx="3532340" cy="101566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Cracking is the breakdown of a large alkane into smaller, more useful alkenes. Simply put, hydrocarbon cracking is the process of breaking a long-chain of hydrocarbons into short ones. This process requires high temperatures and high pressure.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9909C04-645F-4566-BD1E-5C5E806CE2AD}"/>
              </a:ext>
            </a:extLst>
          </p:cNvPr>
          <p:cNvSpPr txBox="1"/>
          <p:nvPr/>
        </p:nvSpPr>
        <p:spPr>
          <a:xfrm>
            <a:off x="100209" y="587417"/>
            <a:ext cx="2471819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Highlight key words or phrases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5B27DB02-6F6C-47EF-8CD0-185624B58F6A}"/>
              </a:ext>
            </a:extLst>
          </p:cNvPr>
          <p:cNvSpPr/>
          <p:nvPr/>
        </p:nvSpPr>
        <p:spPr>
          <a:xfrm rot="5400000">
            <a:off x="2490643" y="572392"/>
            <a:ext cx="469316" cy="468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BD01895-9C31-4B4A-A086-8092FFDCDC92}"/>
              </a:ext>
            </a:extLst>
          </p:cNvPr>
          <p:cNvSpPr/>
          <p:nvPr/>
        </p:nvSpPr>
        <p:spPr>
          <a:xfrm>
            <a:off x="3761649" y="6792795"/>
            <a:ext cx="3054319" cy="138499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Alkenes are a class of hydrocarbons (</a:t>
            </a:r>
            <a:r>
              <a:rPr lang="en-US" sz="1200" dirty="0" err="1"/>
              <a:t>e.g</a:t>
            </a:r>
            <a:r>
              <a:rPr lang="en-US" sz="1200" dirty="0"/>
              <a:t>, containing only carbon and hydrogen) unsaturated compounds with at least one carbon-to-carbon double bond. Another term used to describe alkenes is olefins. Alkenes are more reactive than alkanes due to the presence of the double bond.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8F19EFD-3600-4C0D-933D-FDCE8CA707F3}"/>
              </a:ext>
            </a:extLst>
          </p:cNvPr>
          <p:cNvSpPr/>
          <p:nvPr/>
        </p:nvSpPr>
        <p:spPr>
          <a:xfrm>
            <a:off x="100206" y="6332543"/>
            <a:ext cx="3532341" cy="212365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prstClr val="black"/>
                </a:solidFill>
              </a:rPr>
              <a:t>The diagram above shows what happens to a molecule during cracking.  Explain what has happened to the large molecule and the differences between the 2 smaller molecules made:</a:t>
            </a:r>
          </a:p>
          <a:p>
            <a:pPr algn="just"/>
            <a:r>
              <a:rPr lang="en-US" sz="1200" b="1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b="1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C0467E1-DD46-4C81-B90C-599A8D9FE6EE}"/>
              </a:ext>
            </a:extLst>
          </p:cNvPr>
          <p:cNvSpPr/>
          <p:nvPr/>
        </p:nvSpPr>
        <p:spPr>
          <a:xfrm>
            <a:off x="3702233" y="2903090"/>
            <a:ext cx="3093930" cy="461665"/>
          </a:xfrm>
          <a:prstGeom prst="rect">
            <a:avLst/>
          </a:prstGeom>
          <a:ln w="28575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/>
              <a:t>What length hydrocarbons are cracked?</a:t>
            </a:r>
          </a:p>
          <a:p>
            <a:pPr algn="just"/>
            <a:r>
              <a:rPr lang="en-US" sz="1200" b="1" dirty="0"/>
              <a:t>______________________________________</a:t>
            </a:r>
            <a:endParaRPr lang="en-GB" sz="12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342EE25-ADC5-4E1A-9D46-CCD3A3687800}"/>
              </a:ext>
            </a:extLst>
          </p:cNvPr>
          <p:cNvSpPr/>
          <p:nvPr/>
        </p:nvSpPr>
        <p:spPr>
          <a:xfrm>
            <a:off x="3722038" y="4631277"/>
            <a:ext cx="3093930" cy="646331"/>
          </a:xfrm>
          <a:prstGeom prst="rect">
            <a:avLst/>
          </a:prstGeom>
          <a:ln w="28575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/>
              <a:t>How is the catalyst regenerated?</a:t>
            </a:r>
          </a:p>
          <a:p>
            <a:pPr algn="just"/>
            <a:r>
              <a:rPr lang="en-US" sz="1200" b="1" dirty="0"/>
              <a:t>____________________________________________________________________________</a:t>
            </a:r>
            <a:endParaRPr lang="en-GB" sz="12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486796D-9FCA-476C-81BE-27CFC2FEBA68}"/>
              </a:ext>
            </a:extLst>
          </p:cNvPr>
          <p:cNvSpPr/>
          <p:nvPr/>
        </p:nvSpPr>
        <p:spPr>
          <a:xfrm>
            <a:off x="3722038" y="4077326"/>
            <a:ext cx="3093930" cy="461665"/>
          </a:xfrm>
          <a:prstGeom prst="rect">
            <a:avLst/>
          </a:prstGeom>
          <a:ln w="28575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/>
              <a:t>What catalyst is used?</a:t>
            </a:r>
          </a:p>
          <a:p>
            <a:pPr algn="just"/>
            <a:r>
              <a:rPr lang="en-US" sz="1200" b="1" dirty="0"/>
              <a:t>______________________________________</a:t>
            </a:r>
            <a:endParaRPr lang="en-GB" sz="1200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A5933C2-4737-4793-9CC8-AA9B39EEB36B}"/>
              </a:ext>
            </a:extLst>
          </p:cNvPr>
          <p:cNvSpPr/>
          <p:nvPr/>
        </p:nvSpPr>
        <p:spPr>
          <a:xfrm>
            <a:off x="3722038" y="3481944"/>
            <a:ext cx="3093930" cy="461665"/>
          </a:xfrm>
          <a:prstGeom prst="rect">
            <a:avLst/>
          </a:prstGeom>
          <a:ln w="28575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/>
              <a:t>What length hydrocarbons are cracked?</a:t>
            </a:r>
          </a:p>
          <a:p>
            <a:pPr algn="just"/>
            <a:r>
              <a:rPr lang="en-US" sz="1200" b="1" dirty="0"/>
              <a:t>______________________________________</a:t>
            </a:r>
            <a:endParaRPr lang="en-GB" sz="1200" b="1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7AC647B-8DB5-49F2-AF23-1F0C01E28D89}"/>
              </a:ext>
            </a:extLst>
          </p:cNvPr>
          <p:cNvSpPr/>
          <p:nvPr/>
        </p:nvSpPr>
        <p:spPr>
          <a:xfrm>
            <a:off x="3722038" y="5369894"/>
            <a:ext cx="3093930" cy="830997"/>
          </a:xfrm>
          <a:prstGeom prst="rect">
            <a:avLst/>
          </a:prstGeom>
          <a:ln w="28575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/>
              <a:t>Why do the cracked hydrocarbons need to go back to the fractional distillation column?</a:t>
            </a:r>
          </a:p>
          <a:p>
            <a:pPr algn="just"/>
            <a:r>
              <a:rPr lang="en-US" sz="1200" b="1" dirty="0"/>
              <a:t>____________________________________________________________________________</a:t>
            </a:r>
            <a:endParaRPr lang="en-GB" sz="12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7AC3C6E-6F06-42AF-BFAD-EAA109538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227" y="4366009"/>
            <a:ext cx="1718299" cy="9665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A07570-9E06-4A7B-A484-9A596D47D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32" y="5284092"/>
            <a:ext cx="1152699" cy="96654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5505874-1532-4E0D-A4ED-DCA8E2FEFD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7982" y="5232104"/>
            <a:ext cx="747774" cy="1015663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1096D7D-5F5A-48A1-A5F4-633703BF1F09}"/>
              </a:ext>
            </a:extLst>
          </p:cNvPr>
          <p:cNvCxnSpPr>
            <a:cxnSpLocks/>
          </p:cNvCxnSpPr>
          <p:nvPr/>
        </p:nvCxnSpPr>
        <p:spPr>
          <a:xfrm>
            <a:off x="2411220" y="5050444"/>
            <a:ext cx="386762" cy="51292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0D55648-D915-4B57-B4A5-19A3DC808046}"/>
              </a:ext>
            </a:extLst>
          </p:cNvPr>
          <p:cNvCxnSpPr>
            <a:cxnSpLocks/>
          </p:cNvCxnSpPr>
          <p:nvPr/>
        </p:nvCxnSpPr>
        <p:spPr>
          <a:xfrm flipH="1">
            <a:off x="891123" y="5062444"/>
            <a:ext cx="303608" cy="50092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7CCDCD6-5AD1-4B67-AB1C-A4D7B31E71CF}"/>
              </a:ext>
            </a:extLst>
          </p:cNvPr>
          <p:cNvSpPr txBox="1"/>
          <p:nvPr/>
        </p:nvSpPr>
        <p:spPr>
          <a:xfrm>
            <a:off x="3936985" y="6323479"/>
            <a:ext cx="2471819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Highlight key words or phrases</a:t>
            </a: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15CB2606-8EF2-4112-B75D-06437CEECB9B}"/>
              </a:ext>
            </a:extLst>
          </p:cNvPr>
          <p:cNvSpPr/>
          <p:nvPr/>
        </p:nvSpPr>
        <p:spPr>
          <a:xfrm rot="5400000">
            <a:off x="6327419" y="6308454"/>
            <a:ext cx="469316" cy="468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915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10254</TotalTime>
  <Words>223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Cracking Hydrocarbons Question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Lac Operon</dc:title>
  <dc:creator>Chalky Chalk</dc:creator>
  <cp:lastModifiedBy>Chalky Chalk</cp:lastModifiedBy>
  <cp:revision>36</cp:revision>
  <dcterms:created xsi:type="dcterms:W3CDTF">2019-02-02T18:17:28Z</dcterms:created>
  <dcterms:modified xsi:type="dcterms:W3CDTF">2019-03-24T16:28:11Z</dcterms:modified>
</cp:coreProperties>
</file>