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0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6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51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0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3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8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2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4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8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k_cnMcZNU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k_cnMcZNUCs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dna-and-the-genome-lesson-and-activities-1208874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gCQ22tztKEQ&amp;t=218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DNA-the-Genome-Lesson-Activities-4451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8" y="317375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DNA Structure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diagram below shows part of a DNA molecule.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Describe the structure of a nucleotide.</a:t>
            </a: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502907-B57E-E394-F8F8-3A9EEEA7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2" y="1403753"/>
            <a:ext cx="4544703" cy="368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290A97-083C-0B7C-9CC4-EB2663C597C9}"/>
              </a:ext>
            </a:extLst>
          </p:cNvPr>
          <p:cNvSpPr txBox="1"/>
          <p:nvPr/>
        </p:nvSpPr>
        <p:spPr>
          <a:xfrm rot="16200000">
            <a:off x="-536168" y="6722406"/>
            <a:ext cx="231941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80C58-78BD-E799-03B2-E2B54CE5B5F2}"/>
              </a:ext>
            </a:extLst>
          </p:cNvPr>
          <p:cNvSpPr txBox="1"/>
          <p:nvPr/>
        </p:nvSpPr>
        <p:spPr>
          <a:xfrm>
            <a:off x="915926" y="6198499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4006F064-054B-213E-2788-933C7AD47D7C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F971A-C84B-FE6F-9320-90B432AF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898" t="37670" r="15057" b="40864"/>
          <a:stretch/>
        </p:blipFill>
        <p:spPr>
          <a:xfrm>
            <a:off x="5283959" y="7532106"/>
            <a:ext cx="1392071" cy="1395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8" y="317375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DNA Structure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DNA Structure GCSE Biology Practice Question">
            <a:hlinkClick r:id="" action="ppaction://media"/>
            <a:extLst>
              <a:ext uri="{FF2B5EF4-FFF2-40B4-BE49-F238E27FC236}">
                <a16:creationId xmlns:a16="http://schemas.microsoft.com/office/drawing/2014/main" id="{7E855BBE-02C2-8F14-71AC-A3179A08DBF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3283" r="22587"/>
          <a:stretch/>
        </p:blipFill>
        <p:spPr>
          <a:xfrm>
            <a:off x="699447" y="1085850"/>
            <a:ext cx="5459105" cy="7563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6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EFE31-DE66-1245-1251-697E39D52E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128" y="4906672"/>
            <a:ext cx="2338542" cy="1315430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DFEA48DE-8413-A5B3-FF66-F58469449752}"/>
              </a:ext>
            </a:extLst>
          </p:cNvPr>
          <p:cNvSpPr txBox="1"/>
          <p:nvPr/>
        </p:nvSpPr>
        <p:spPr>
          <a:xfrm>
            <a:off x="3459107" y="5425356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67</Words>
  <Application>Microsoft Office PowerPoint</Application>
  <PresentationFormat>On-screen Show (4:3)</PresentationFormat>
  <Paragraphs>22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55</cp:revision>
  <dcterms:created xsi:type="dcterms:W3CDTF">2024-01-19T05:37:07Z</dcterms:created>
  <dcterms:modified xsi:type="dcterms:W3CDTF">2024-05-22T14:05:04Z</dcterms:modified>
</cp:coreProperties>
</file>