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60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0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82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0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6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9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3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3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1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06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1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Oz-FWb_WfM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Oz-FWb_WfMM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Physics-Science-Electromagnets-Lesson-Activities-4395858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ks4-gcse-physics-science-electromagnets-lesson-and-activities-1207510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7Mg7h6R5i_U&amp;t=50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8222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Electromagnetic Door Lock Practice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12541" y="1247797"/>
            <a:ext cx="628500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diagram below shows a diagram of the lock. The door unlocks when the switch is closed.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why the door unlocks when the switch is closed.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97097A62-94CF-4C14-72AA-FACF5287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19" y="1862125"/>
            <a:ext cx="3709298" cy="20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0CFBD-EDD2-3145-7513-DEF98126B826}"/>
              </a:ext>
            </a:extLst>
          </p:cNvPr>
          <p:cNvSpPr txBox="1"/>
          <p:nvPr/>
        </p:nvSpPr>
        <p:spPr>
          <a:xfrm rot="16200000">
            <a:off x="-1126787" y="6131789"/>
            <a:ext cx="3500651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5EC81-2E94-A6A6-730A-E41B0DC78B9D}"/>
              </a:ext>
            </a:extLst>
          </p:cNvPr>
          <p:cNvSpPr txBox="1"/>
          <p:nvPr/>
        </p:nvSpPr>
        <p:spPr>
          <a:xfrm>
            <a:off x="988868" y="4673852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an electromagnetic field generated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effect will that have on the bolt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Why will the door become unlocked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A8FDA-3F0E-DE98-9618-0E6703EC31CF}"/>
              </a:ext>
            </a:extLst>
          </p:cNvPr>
          <p:cNvSpPr txBox="1"/>
          <p:nvPr/>
        </p:nvSpPr>
        <p:spPr>
          <a:xfrm>
            <a:off x="915926" y="6198499"/>
            <a:ext cx="5585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60FC2D87-9BD6-3959-C07C-A80EFBC363B2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4E5B3-8D9D-B241-D8A5-998191DB79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089" t="36731" r="15136" b="40514"/>
          <a:stretch/>
        </p:blipFill>
        <p:spPr>
          <a:xfrm>
            <a:off x="5406305" y="7637679"/>
            <a:ext cx="1271301" cy="1273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8222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Electromagnetic Door Lock Practice 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Electromagnetic Bolt Practice GCSE Physics Question video">
            <a:hlinkClick r:id="" action="ppaction://media"/>
            <a:extLst>
              <a:ext uri="{FF2B5EF4-FFF2-40B4-BE49-F238E27FC236}">
                <a16:creationId xmlns:a16="http://schemas.microsoft.com/office/drawing/2014/main" id="{E797DBDC-7DCF-4E7F-7F13-6A40591DAE7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1891" r="22785"/>
          <a:stretch/>
        </p:blipFill>
        <p:spPr>
          <a:xfrm>
            <a:off x="685800" y="1308956"/>
            <a:ext cx="5486399" cy="7437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1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67694-4769-7619-B077-02FF2556FD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6" y="4887638"/>
            <a:ext cx="2441327" cy="13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41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</TotalTime>
  <Words>110</Words>
  <Application>Microsoft Office PowerPoint</Application>
  <PresentationFormat>On-screen Show (4:3)</PresentationFormat>
  <Paragraphs>21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75</cp:revision>
  <dcterms:created xsi:type="dcterms:W3CDTF">2024-01-19T05:37:07Z</dcterms:created>
  <dcterms:modified xsi:type="dcterms:W3CDTF">2024-05-24T08:13:44Z</dcterms:modified>
</cp:coreProperties>
</file>