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1sEUSIyh6Z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1sEUSIyh6Zo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222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Electromagnetic Induction 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38623" y="1240089"/>
            <a:ext cx="6285008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 dynamo is used to generate an electric current.  Figure 1 shows the inside parts of the dynamo connected to a lamp.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coil is rotated.  Explain why a direct current is induced in the coil.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540670A-2855-0685-3E2E-5623953F2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02" y="1919464"/>
            <a:ext cx="2985449" cy="1985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868C48-1C40-7436-4ECA-3767DCC2F7FB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4EF7A9-793F-D663-1B30-04CAE1173B43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a current induced in the wire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the wite move through the magnetic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this generate an alternating current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1C3A7E-7F57-BFC1-34DD-7F538E8C3F96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hlinkClick r:id="rId4"/>
            <a:extLst>
              <a:ext uri="{FF2B5EF4-FFF2-40B4-BE49-F238E27FC236}">
                <a16:creationId xmlns:a16="http://schemas.microsoft.com/office/drawing/2014/main" id="{78E190B3-BCBA-1888-DDFC-5F5C85443B9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1C37CD-D4C9-C04B-F302-B95335BE444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327" t="36730" r="15347" b="40725"/>
          <a:stretch/>
        </p:blipFill>
        <p:spPr>
          <a:xfrm>
            <a:off x="5319348" y="7594918"/>
            <a:ext cx="1245452" cy="12813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222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Electromagnetic Induction 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Electromagnetic Induction  Practice GCSE Physics Question video">
            <a:hlinkClick r:id="" action="ppaction://media"/>
            <a:extLst>
              <a:ext uri="{FF2B5EF4-FFF2-40B4-BE49-F238E27FC236}">
                <a16:creationId xmlns:a16="http://schemas.microsoft.com/office/drawing/2014/main" id="{8F9DA5D4-9274-A73B-EAAC-D7ACFF81B1B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786"/>
          <a:stretch/>
        </p:blipFill>
        <p:spPr>
          <a:xfrm>
            <a:off x="849573" y="1577169"/>
            <a:ext cx="5158854" cy="70957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839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1719</TotalTime>
  <Words>83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60</cp:revision>
  <dcterms:created xsi:type="dcterms:W3CDTF">2024-01-19T05:37:07Z</dcterms:created>
  <dcterms:modified xsi:type="dcterms:W3CDTF">2024-05-24T08:11:15Z</dcterms:modified>
</cp:coreProperties>
</file>