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rtpADWoi0F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rtpADWoi0Fg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222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Electromagnetic Induction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6496" y="1239222"/>
            <a:ext cx="6285008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Figure 2</a:t>
            </a: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shows the inside parts of the alternator.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handle of the alternator is turned, causing the coil to rotate.  Explain why an alternating current is induced in the coil.</a:t>
            </a:r>
          </a:p>
        </p:txBody>
      </p:sp>
      <p:pic>
        <p:nvPicPr>
          <p:cNvPr id="1044" name="Picture 20">
            <a:extLst>
              <a:ext uri="{FF2B5EF4-FFF2-40B4-BE49-F238E27FC236}">
                <a16:creationId xmlns:a16="http://schemas.microsoft.com/office/drawing/2014/main" id="{F87E5667-E7F4-9385-1F20-FF431E6A7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019" y="1578306"/>
            <a:ext cx="3705962" cy="212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73FA3B-10D1-AC09-2ECE-E1AAB9332C3C}"/>
              </a:ext>
            </a:extLst>
          </p:cNvPr>
          <p:cNvSpPr txBox="1"/>
          <p:nvPr/>
        </p:nvSpPr>
        <p:spPr>
          <a:xfrm rot="16200000">
            <a:off x="-1126787" y="6131789"/>
            <a:ext cx="350065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0DCB69-9006-49FF-FF66-C9D15713F863}"/>
              </a:ext>
            </a:extLst>
          </p:cNvPr>
          <p:cNvSpPr txBox="1"/>
          <p:nvPr/>
        </p:nvSpPr>
        <p:spPr>
          <a:xfrm>
            <a:off x="988868" y="467385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a current induced in the wire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the wite move through the magnetic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this generate an alternating current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18D719-AEEA-4CD1-37AD-552E387E2879}"/>
              </a:ext>
            </a:extLst>
          </p:cNvPr>
          <p:cNvSpPr txBox="1"/>
          <p:nvPr/>
        </p:nvSpPr>
        <p:spPr>
          <a:xfrm>
            <a:off x="915926" y="6198499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1833D341-6057-7B2E-64EC-3B1171119E7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6A29F8-7B74-618A-1CE5-4608B341F83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000" t="36605" r="15236" b="41058"/>
          <a:stretch/>
        </p:blipFill>
        <p:spPr>
          <a:xfrm>
            <a:off x="5277601" y="7565693"/>
            <a:ext cx="1375910" cy="13544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8222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Electromagnetic Induction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Electromagnetic Induction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59504675-FD0C-538D-B20D-F4CEECE8E1A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388"/>
          <a:stretch/>
        </p:blipFill>
        <p:spPr>
          <a:xfrm>
            <a:off x="723331" y="1308956"/>
            <a:ext cx="5377218" cy="73425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2098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1845</TotalTime>
  <Words>78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76</cp:revision>
  <dcterms:created xsi:type="dcterms:W3CDTF">2024-01-19T05:37:07Z</dcterms:created>
  <dcterms:modified xsi:type="dcterms:W3CDTF">2024-05-24T08:10:57Z</dcterms:modified>
</cp:coreProperties>
</file>