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-O4jQSqTZMQ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-O4jQSqTZMQ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97AF7E7-5E0A-9BD4-4E9C-071321AE4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68" y="1950956"/>
            <a:ext cx="4571470" cy="196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Emission Spectra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91862" y="776392"/>
            <a:ext cx="6285008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The Hubble Space Telescope can detect visible light from distant galaxies.  The visible light spectra from stars and galaxies include dark lines at specific wavelengths.  Figure 2 shows the visible light spectra from the Sun and two galaxies.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Explain what conclusions can be made about galaxies </a:t>
            </a: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A</a:t>
            </a: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and </a:t>
            </a:r>
            <a:r>
              <a:rPr lang="en-GB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</a:t>
            </a:r>
            <a:r>
              <a:rPr lang="en-GB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.</a:t>
            </a:r>
            <a:endParaRPr lang="en-GB" dirty="0">
              <a:solidFill>
                <a:srgbClr val="222222"/>
              </a:solidFill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D53910-EE1B-31E3-2A2A-06F281174AE1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C202C0-98DD-DC5B-722C-99D4A733A6EC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Which galaxy has a greater red shift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speed are the galaxy's moving away 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Which galaxy is further away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815EFA9-ACCC-3C06-A1D9-D4491BE8579A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" name="TextBox 13">
            <a:hlinkClick r:id="rId4"/>
            <a:extLst>
              <a:ext uri="{FF2B5EF4-FFF2-40B4-BE49-F238E27FC236}">
                <a16:creationId xmlns:a16="http://schemas.microsoft.com/office/drawing/2014/main" id="{1CF929DD-A49C-96DB-DBFD-5F5462D2AC55}"/>
              </a:ext>
            </a:extLst>
          </p:cNvPr>
          <p:cNvSpPr txBox="1"/>
          <p:nvPr/>
        </p:nvSpPr>
        <p:spPr>
          <a:xfrm>
            <a:off x="356406" y="8324463"/>
            <a:ext cx="4826906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C4A86A-E55A-F291-BCE0-A6DFA6EE173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072" t="36400" r="15293" b="41358"/>
          <a:stretch/>
        </p:blipFill>
        <p:spPr>
          <a:xfrm>
            <a:off x="5235402" y="7387526"/>
            <a:ext cx="1418109" cy="14041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Emission Spectra Practice 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Emission spectra Practice GCSE Physics Question">
            <a:hlinkClick r:id="" action="ppaction://media"/>
            <a:extLst>
              <a:ext uri="{FF2B5EF4-FFF2-40B4-BE49-F238E27FC236}">
                <a16:creationId xmlns:a16="http://schemas.microsoft.com/office/drawing/2014/main" id="{D7E0062B-7B00-EC33-4E60-8F721B5B1B31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687" r="22189"/>
          <a:stretch/>
        </p:blipFill>
        <p:spPr>
          <a:xfrm>
            <a:off x="682388" y="1031258"/>
            <a:ext cx="5611713" cy="76350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151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1632</TotalTime>
  <Words>93</Words>
  <Application>Microsoft Office PowerPoint</Application>
  <PresentationFormat>On-screen Show (4:3)</PresentationFormat>
  <Paragraphs>15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57</cp:revision>
  <dcterms:created xsi:type="dcterms:W3CDTF">2024-01-19T05:37:07Z</dcterms:created>
  <dcterms:modified xsi:type="dcterms:W3CDTF">2024-05-20T21:14:52Z</dcterms:modified>
</cp:coreProperties>
</file>