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76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5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4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3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4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8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2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4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8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8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D5C5-9873-426F-90A6-4B5465AD5CE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33F6-C662-43BF-B320-8EC21213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microsoft.com/office/2007/relationships/hdphoto" Target="../media/hdphoto6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4411C940-97F0-45B0-A6A0-B2D016A05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6" t="24763" r="28235" b="49824"/>
          <a:stretch/>
        </p:blipFill>
        <p:spPr>
          <a:xfrm>
            <a:off x="0" y="-8628"/>
            <a:ext cx="6858000" cy="1743449"/>
          </a:xfrm>
          <a:prstGeom prst="rect">
            <a:avLst/>
          </a:prstGeom>
        </p:spPr>
      </p:pic>
      <p:pic>
        <p:nvPicPr>
          <p:cNvPr id="1026" name="Picture 2" descr="5 Comic Burst Background (PNG Transparent) | OnlyGFX.com">
            <a:extLst>
              <a:ext uri="{FF2B5EF4-FFF2-40B4-BE49-F238E27FC236}">
                <a16:creationId xmlns:a16="http://schemas.microsoft.com/office/drawing/2014/main" id="{12B2BCD5-6A01-4240-BA72-355286CE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540"/>
            <a:ext cx="6858000" cy="74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02785FF-B47D-4377-98C0-C7FBF6103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963">
            <a:off x="2071031" y="6165989"/>
            <a:ext cx="2016100" cy="201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35460F-9163-49FB-BC05-E5A186C2A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7861" y="6293639"/>
            <a:ext cx="3158612" cy="33197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7A9B378-8F95-4A33-B48A-448BB567296C}"/>
              </a:ext>
            </a:extLst>
          </p:cNvPr>
          <p:cNvSpPr/>
          <p:nvPr/>
        </p:nvSpPr>
        <p:spPr>
          <a:xfrm>
            <a:off x="4497263" y="4080231"/>
            <a:ext cx="104820" cy="257853"/>
          </a:xfrm>
          <a:prstGeom prst="roundRect">
            <a:avLst>
              <a:gd name="adj" fmla="val 2820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38AB2BA-3839-46CF-98FE-2C836D4437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77" y="4197191"/>
            <a:ext cx="1697313" cy="1701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A30FF-54F4-4216-87EE-104178C37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4075" y="1626195"/>
            <a:ext cx="2300925" cy="21963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E5BD2C-62C0-4531-BC68-DB1B33C7B018}"/>
              </a:ext>
            </a:extLst>
          </p:cNvPr>
          <p:cNvSpPr/>
          <p:nvPr/>
        </p:nvSpPr>
        <p:spPr>
          <a:xfrm rot="5400000">
            <a:off x="2411490" y="1943932"/>
            <a:ext cx="122009" cy="1227347"/>
          </a:xfrm>
          <a:prstGeom prst="roundRect">
            <a:avLst>
              <a:gd name="adj" fmla="val 2820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FEB7B5-38FA-4B5F-BE46-32D298C9B8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706"/>
          <a:stretch/>
        </p:blipFill>
        <p:spPr>
          <a:xfrm flipH="1">
            <a:off x="3157605" y="1541032"/>
            <a:ext cx="2842019" cy="1597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989D9-0B8B-4541-B024-6DDDEC5805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194" y="1703540"/>
            <a:ext cx="2221118" cy="1924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7137C-C609-48B8-B473-865A80A2F7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666"/>
          <a:stretch/>
        </p:blipFill>
        <p:spPr>
          <a:xfrm>
            <a:off x="-1082004" y="1887866"/>
            <a:ext cx="2923330" cy="170916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7791F6E-8140-4901-8DC5-3466B91484AD}"/>
              </a:ext>
            </a:extLst>
          </p:cNvPr>
          <p:cNvSpPr/>
          <p:nvPr/>
        </p:nvSpPr>
        <p:spPr>
          <a:xfrm>
            <a:off x="0" y="3415407"/>
            <a:ext cx="2004164" cy="601249"/>
          </a:xfrm>
          <a:prstGeom prst="wedgeRoundRectCallout">
            <a:avLst>
              <a:gd name="adj1" fmla="val -25308"/>
              <a:gd name="adj2" fmla="val -106250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D2DBE-CD37-402C-A998-1790720D0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8319" y="1969960"/>
            <a:ext cx="815845" cy="1414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A3FB7-C9AA-462E-9370-57818681D75A}"/>
              </a:ext>
            </a:extLst>
          </p:cNvPr>
          <p:cNvSpPr txBox="1"/>
          <p:nvPr/>
        </p:nvSpPr>
        <p:spPr>
          <a:xfrm>
            <a:off x="42343" y="3421669"/>
            <a:ext cx="1961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Bunsen Burner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Used to heat things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6B63AA-D084-4676-8D0A-B5AEF4C861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7289" y="2197931"/>
            <a:ext cx="2360573" cy="192481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5AB7FB4-80F0-4600-A42B-CC9ACC262A40}"/>
              </a:ext>
            </a:extLst>
          </p:cNvPr>
          <p:cNvSpPr/>
          <p:nvPr/>
        </p:nvSpPr>
        <p:spPr>
          <a:xfrm>
            <a:off x="2416681" y="1587241"/>
            <a:ext cx="2004164" cy="780178"/>
          </a:xfrm>
          <a:prstGeom prst="wedgeRoundRectCallout">
            <a:avLst>
              <a:gd name="adj1" fmla="val 52192"/>
              <a:gd name="adj2" fmla="val 83295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D0D24B-611C-4C1A-AD1D-1ABD20133CB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68579" b="12644"/>
          <a:stretch/>
        </p:blipFill>
        <p:spPr>
          <a:xfrm>
            <a:off x="5591159" y="2126327"/>
            <a:ext cx="445524" cy="1493420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EF645A9-FEDC-41D2-9082-F07BD01129BC}"/>
              </a:ext>
            </a:extLst>
          </p:cNvPr>
          <p:cNvSpPr/>
          <p:nvPr/>
        </p:nvSpPr>
        <p:spPr>
          <a:xfrm>
            <a:off x="4731823" y="3597035"/>
            <a:ext cx="2004164" cy="830997"/>
          </a:xfrm>
          <a:prstGeom prst="wedgeRoundRectCallout">
            <a:avLst>
              <a:gd name="adj1" fmla="val 44692"/>
              <a:gd name="adj2" fmla="val 115564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4B54F-F120-4B7E-9F80-AE5675AF328B}"/>
              </a:ext>
            </a:extLst>
          </p:cNvPr>
          <p:cNvSpPr txBox="1"/>
          <p:nvPr/>
        </p:nvSpPr>
        <p:spPr>
          <a:xfrm>
            <a:off x="4694764" y="3597035"/>
            <a:ext cx="2139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Measuring cylinder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Used to measure volumes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3798E0-E7E7-4AF7-ABAC-886001A4C9EC}"/>
              </a:ext>
            </a:extLst>
          </p:cNvPr>
          <p:cNvGrpSpPr/>
          <p:nvPr/>
        </p:nvGrpSpPr>
        <p:grpSpPr>
          <a:xfrm>
            <a:off x="3242505" y="3121927"/>
            <a:ext cx="915153" cy="950216"/>
            <a:chOff x="1613986" y="4032311"/>
            <a:chExt cx="2556771" cy="280310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5BA681-F309-4AE6-9ABD-649F49C4B8E7}"/>
                </a:ext>
              </a:extLst>
            </p:cNvPr>
            <p:cNvSpPr/>
            <p:nvPr/>
          </p:nvSpPr>
          <p:spPr>
            <a:xfrm rot="21529726">
              <a:off x="1613986" y="4032311"/>
              <a:ext cx="2556771" cy="723015"/>
            </a:xfrm>
            <a:prstGeom prst="roundRect">
              <a:avLst>
                <a:gd name="adj" fmla="val 50000"/>
              </a:avLst>
            </a:prstGeom>
            <a:solidFill>
              <a:srgbClr val="C4ED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6DBC4D2-3AE0-4A38-9A67-6E535A402BCF}"/>
                </a:ext>
              </a:extLst>
            </p:cNvPr>
            <p:cNvSpPr/>
            <p:nvPr/>
          </p:nvSpPr>
          <p:spPr>
            <a:xfrm rot="21529726">
              <a:off x="1765577" y="4049688"/>
              <a:ext cx="2237900" cy="2785730"/>
            </a:xfrm>
            <a:prstGeom prst="roundRect">
              <a:avLst/>
            </a:prstGeom>
            <a:solidFill>
              <a:srgbClr val="C4ED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D3E53E5-C516-46E5-BB5A-DB4B5190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14301"/>
            <a:stretch/>
          </p:blipFill>
          <p:spPr>
            <a:xfrm>
              <a:off x="1845069" y="5188702"/>
              <a:ext cx="2078916" cy="1530815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210A211-2360-4C54-9F66-4128ED8EAA81}"/>
                </a:ext>
              </a:extLst>
            </p:cNvPr>
            <p:cNvSpPr/>
            <p:nvPr/>
          </p:nvSpPr>
          <p:spPr>
            <a:xfrm rot="21529726">
              <a:off x="3618136" y="4419302"/>
              <a:ext cx="220312" cy="318976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alpha val="74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D42CA81-B3B5-4BE6-A03A-4BB2FF5F797A}"/>
                </a:ext>
              </a:extLst>
            </p:cNvPr>
            <p:cNvSpPr/>
            <p:nvPr/>
          </p:nvSpPr>
          <p:spPr>
            <a:xfrm rot="21529726">
              <a:off x="3642479" y="4886885"/>
              <a:ext cx="220311" cy="176500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alpha val="74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2B733FD-829D-4943-8A73-72DD556CF12F}"/>
              </a:ext>
            </a:extLst>
          </p:cNvPr>
          <p:cNvSpPr txBox="1"/>
          <p:nvPr/>
        </p:nvSpPr>
        <p:spPr>
          <a:xfrm>
            <a:off x="2433962" y="1579405"/>
            <a:ext cx="1961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Beaker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A cylindrical container for liquids (chemicals)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3D680B-B24C-49B8-9C39-EAB025460B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8108" y="3828749"/>
            <a:ext cx="2046929" cy="19538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5546DA-12C7-4992-BE59-43861DFBCE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0941" y="4291872"/>
            <a:ext cx="2221118" cy="19248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BB33AA-FAF0-4572-8E14-302DDB7A65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03665" y="4442440"/>
            <a:ext cx="2319717" cy="21531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D99D700-C93C-4411-BFCD-2AABC5F2C2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38" y="4702896"/>
            <a:ext cx="2524472" cy="2524472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A9CF4A2-29D6-499C-A7B8-BAE003979E26}"/>
              </a:ext>
            </a:extLst>
          </p:cNvPr>
          <p:cNvSpPr/>
          <p:nvPr/>
        </p:nvSpPr>
        <p:spPr>
          <a:xfrm>
            <a:off x="2077000" y="3951609"/>
            <a:ext cx="2004164" cy="657552"/>
          </a:xfrm>
          <a:prstGeom prst="wedgeRoundRectCallout">
            <a:avLst>
              <a:gd name="adj1" fmla="val 58173"/>
              <a:gd name="adj2" fmla="val 202539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D41FB8DF-99EB-46AE-AA3B-F502917C508B}"/>
              </a:ext>
            </a:extLst>
          </p:cNvPr>
          <p:cNvSpPr/>
          <p:nvPr/>
        </p:nvSpPr>
        <p:spPr>
          <a:xfrm>
            <a:off x="4497263" y="5898741"/>
            <a:ext cx="2014796" cy="698266"/>
          </a:xfrm>
          <a:prstGeom prst="wedgeRoundRectCallout">
            <a:avLst>
              <a:gd name="adj1" fmla="val 46923"/>
              <a:gd name="adj2" fmla="val 185213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4538B7-FA51-4E53-AD89-AF2B5392CE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2" y="5441556"/>
            <a:ext cx="2319718" cy="2308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D7A1A5-6681-4A7F-BE68-AAE4C7FFD6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2738" y="6745626"/>
            <a:ext cx="2702852" cy="24476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D8E849B-00F8-46F4-B24C-9DF7362A5A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3543698" y="6442325"/>
            <a:ext cx="2767669" cy="2524472"/>
          </a:xfrm>
          <a:prstGeom prst="rect">
            <a:avLst/>
          </a:prstGeom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092CCEB-B350-4D02-867E-D565A760B890}"/>
              </a:ext>
            </a:extLst>
          </p:cNvPr>
          <p:cNvSpPr/>
          <p:nvPr/>
        </p:nvSpPr>
        <p:spPr>
          <a:xfrm>
            <a:off x="741" y="5584299"/>
            <a:ext cx="1475090" cy="793973"/>
          </a:xfrm>
          <a:prstGeom prst="wedgeRoundRectCallout">
            <a:avLst>
              <a:gd name="adj1" fmla="val 72774"/>
              <a:gd name="adj2" fmla="val 58504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C4F5C8-7870-483F-8A43-B8EDCC9F0A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13" y="5751449"/>
            <a:ext cx="3790950" cy="3790950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25094A9A-813F-41B3-B86A-F3626C231D78}"/>
              </a:ext>
            </a:extLst>
          </p:cNvPr>
          <p:cNvSpPr/>
          <p:nvPr/>
        </p:nvSpPr>
        <p:spPr>
          <a:xfrm>
            <a:off x="3729741" y="8604186"/>
            <a:ext cx="2004164" cy="491509"/>
          </a:xfrm>
          <a:prstGeom prst="wedgeRoundRectCallout">
            <a:avLst>
              <a:gd name="adj1" fmla="val -67605"/>
              <a:gd name="adj2" fmla="val -321370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F156C6-A4A8-455E-AAC4-5B992328ECF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9618270" flipH="1">
            <a:off x="695197" y="4203880"/>
            <a:ext cx="380383" cy="1428548"/>
          </a:xfrm>
          <a:prstGeom prst="rect">
            <a:avLst/>
          </a:prstGeom>
        </p:spPr>
      </p:pic>
      <p:pic>
        <p:nvPicPr>
          <p:cNvPr id="47" name="Picture 4" descr="Image result for thermometer clipart">
            <a:extLst>
              <a:ext uri="{FF2B5EF4-FFF2-40B4-BE49-F238E27FC236}">
                <a16:creationId xmlns:a16="http://schemas.microsoft.com/office/drawing/2014/main" id="{536C8C0F-0669-4F3B-B2F8-3FDA59CA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500" flipH="1">
            <a:off x="2342473" y="4775419"/>
            <a:ext cx="1262643" cy="13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2596DD6-A3F6-439F-9E04-3D72686428D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01675" y="4647610"/>
            <a:ext cx="976743" cy="13010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A257D01-41D5-4C13-8892-0D976030A59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26182" y="7577816"/>
            <a:ext cx="1668233" cy="548948"/>
          </a:xfrm>
          <a:prstGeom prst="rect">
            <a:avLst/>
          </a:prstGeom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FE7224EC-32BE-4CB2-9955-385172D39721}"/>
              </a:ext>
            </a:extLst>
          </p:cNvPr>
          <p:cNvSpPr/>
          <p:nvPr/>
        </p:nvSpPr>
        <p:spPr>
          <a:xfrm>
            <a:off x="833426" y="8529456"/>
            <a:ext cx="2004164" cy="601249"/>
          </a:xfrm>
          <a:prstGeom prst="wedgeRoundRectCallout">
            <a:avLst>
              <a:gd name="adj1" fmla="val -68702"/>
              <a:gd name="adj2" fmla="val -271270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2" descr="Image result for stopwatch diagram">
            <a:extLst>
              <a:ext uri="{FF2B5EF4-FFF2-40B4-BE49-F238E27FC236}">
                <a16:creationId xmlns:a16="http://schemas.microsoft.com/office/drawing/2014/main" id="{6710B25C-43C5-4106-8BD2-07CEE406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41" y="7353300"/>
            <a:ext cx="1046459" cy="12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4EBC604-BDD8-411A-A2F1-E3059B27DEDD}"/>
              </a:ext>
            </a:extLst>
          </p:cNvPr>
          <p:cNvSpPr txBox="1"/>
          <p:nvPr/>
        </p:nvSpPr>
        <p:spPr>
          <a:xfrm>
            <a:off x="-112247" y="5538505"/>
            <a:ext cx="1665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Test tube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Used to carry out small reactions 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C83131-A6BB-4B45-84C9-BBEF72B13BBC}"/>
              </a:ext>
            </a:extLst>
          </p:cNvPr>
          <p:cNvSpPr txBox="1"/>
          <p:nvPr/>
        </p:nvSpPr>
        <p:spPr>
          <a:xfrm>
            <a:off x="2099255" y="3908075"/>
            <a:ext cx="1961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Thermometer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Use to take the temperature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5B9769-447C-483D-976F-ECA5294C02FD}"/>
              </a:ext>
            </a:extLst>
          </p:cNvPr>
          <p:cNvSpPr txBox="1"/>
          <p:nvPr/>
        </p:nvSpPr>
        <p:spPr>
          <a:xfrm>
            <a:off x="4492879" y="5835563"/>
            <a:ext cx="1961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Flask</a:t>
            </a:r>
          </a:p>
          <a:p>
            <a:pPr algn="ctr"/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for making solutions or caring out reactions in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46636B-DD19-4C81-AC0D-7D3C283EE527}"/>
              </a:ext>
            </a:extLst>
          </p:cNvPr>
          <p:cNvSpPr txBox="1"/>
          <p:nvPr/>
        </p:nvSpPr>
        <p:spPr>
          <a:xfrm>
            <a:off x="844777" y="8445676"/>
            <a:ext cx="1961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Stopwatch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Used to time things in seconds / milliseconds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FB12AB-7643-4CB2-AA82-442FC79E8DD6}"/>
              </a:ext>
            </a:extLst>
          </p:cNvPr>
          <p:cNvSpPr txBox="1"/>
          <p:nvPr/>
        </p:nvSpPr>
        <p:spPr>
          <a:xfrm>
            <a:off x="3766360" y="8566820"/>
            <a:ext cx="1961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Balance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Used to measure mass</a:t>
            </a:r>
          </a:p>
        </p:txBody>
      </p:sp>
    </p:spTree>
    <p:extLst>
      <p:ext uri="{BB962C8B-B14F-4D97-AF65-F5344CB8AC3E}">
        <p14:creationId xmlns:p14="http://schemas.microsoft.com/office/powerpoint/2010/main" val="306211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60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16</cp:revision>
  <dcterms:created xsi:type="dcterms:W3CDTF">2020-07-19T16:08:44Z</dcterms:created>
  <dcterms:modified xsi:type="dcterms:W3CDTF">2020-07-19T20:29:22Z</dcterms:modified>
</cp:coreProperties>
</file>