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353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958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190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815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712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44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21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70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259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83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9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14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bunIpt7yiC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bunIpt7yiCE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aqa-gcse-biology-science-evolution-lesson-1197094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biGFG1j4Pto&amp;t=36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hyperlink" Target="https://www.teacherspayteachers.com/Product/Biology-Science-Inheritance-Variation-Evolution-Revision-Workbook-44459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C25B3575-80F7-5D55-850C-9559C35C3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98" y="1572665"/>
            <a:ext cx="4400804" cy="238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8" y="317375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Evolution Structure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01814" y="895429"/>
            <a:ext cx="620973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GB" sz="2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The diagram below shows changes in the foot bones of four ancestors of modern horses over the past 50 million years.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GB" sz="2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The changes in the arrangement of the foot bones of horses support Darwin’s theory of evolution by natural selection.  Explain how the arrangement of the foot bones of </a:t>
            </a:r>
            <a:r>
              <a:rPr lang="en-GB" sz="20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Eohippus</a:t>
            </a:r>
            <a:r>
              <a:rPr lang="en-GB" sz="2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 could have evolved into the arrangement of the foot bones of </a:t>
            </a:r>
            <a:r>
              <a:rPr lang="en-GB" sz="20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Equus.</a:t>
            </a:r>
            <a:endParaRPr lang="en-GB" sz="2000" b="0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F0B470-1193-9E54-3A7B-3721E34E2B94}"/>
              </a:ext>
            </a:extLst>
          </p:cNvPr>
          <p:cNvSpPr txBox="1"/>
          <p:nvPr/>
        </p:nvSpPr>
        <p:spPr>
          <a:xfrm rot="16200000">
            <a:off x="-793756" y="6464818"/>
            <a:ext cx="2834589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1BEC3-6D93-6486-4BCE-8694D0931C7B}"/>
              </a:ext>
            </a:extLst>
          </p:cNvPr>
          <p:cNvSpPr txBox="1"/>
          <p:nvPr/>
        </p:nvSpPr>
        <p:spPr>
          <a:xfrm>
            <a:off x="915926" y="5573760"/>
            <a:ext cx="55856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1" name="TextBox 10">
            <a:hlinkClick r:id="rId4"/>
            <a:extLst>
              <a:ext uri="{FF2B5EF4-FFF2-40B4-BE49-F238E27FC236}">
                <a16:creationId xmlns:a16="http://schemas.microsoft.com/office/drawing/2014/main" id="{8E8AAC54-CF72-DDFA-D596-E1AE7EC9CE99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301107-6434-130E-56DC-CE869225F4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841" t="34149" r="14826" b="39740"/>
          <a:stretch/>
        </p:blipFill>
        <p:spPr>
          <a:xfrm>
            <a:off x="5295332" y="7410321"/>
            <a:ext cx="1349209" cy="1486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8" y="317375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Evolution Structure 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Evolution GCSE Biology Practice Question">
            <a:hlinkClick r:id="" action="ppaction://media"/>
            <a:extLst>
              <a:ext uri="{FF2B5EF4-FFF2-40B4-BE49-F238E27FC236}">
                <a16:creationId xmlns:a16="http://schemas.microsoft.com/office/drawing/2014/main" id="{E4E4E072-95F6-C35F-2A49-03CEE218A04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3084" r="22587"/>
          <a:stretch/>
        </p:blipFill>
        <p:spPr>
          <a:xfrm>
            <a:off x="583441" y="970070"/>
            <a:ext cx="5691117" cy="78565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92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BC01E-9BE0-8714-BB51-6DA5250CC7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037" y="4897518"/>
            <a:ext cx="2423764" cy="1363367"/>
          </a:xfrm>
          <a:prstGeom prst="rect">
            <a:avLst/>
          </a:prstGeom>
        </p:spPr>
      </p:pic>
      <p:sp>
        <p:nvSpPr>
          <p:cNvPr id="15" name="TextBox 14">
            <a:hlinkClick r:id="rId14"/>
            <a:extLst>
              <a:ext uri="{FF2B5EF4-FFF2-40B4-BE49-F238E27FC236}">
                <a16:creationId xmlns:a16="http://schemas.microsoft.com/office/drawing/2014/main" id="{CECB4A85-9E24-5633-4EF3-0898EB0ED560}"/>
              </a:ext>
            </a:extLst>
          </p:cNvPr>
          <p:cNvSpPr txBox="1"/>
          <p:nvPr/>
        </p:nvSpPr>
        <p:spPr>
          <a:xfrm>
            <a:off x="3459107" y="5389330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3709</TotalTime>
  <Words>115</Words>
  <Application>Microsoft Office PowerPoint</Application>
  <PresentationFormat>On-screen Show (4:3)</PresentationFormat>
  <Paragraphs>17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57</cp:revision>
  <dcterms:created xsi:type="dcterms:W3CDTF">2024-01-19T05:37:07Z</dcterms:created>
  <dcterms:modified xsi:type="dcterms:W3CDTF">2024-05-22T14:02:49Z</dcterms:modified>
</cp:coreProperties>
</file>