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9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5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9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0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7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5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5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2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1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Development-of-the-Atmosphere-Lesson-4697219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development-of-the-atmosphere-lesson-121543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sYSoeX2fz5w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Atmosphere Evolution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13899" y="835267"/>
            <a:ext cx="6209732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composition of the Earth’s Atmosphere and describe in detail how the Earth’s atmosphere has developed.</a:t>
            </a:r>
          </a:p>
          <a:p>
            <a:pPr>
              <a:spcBef>
                <a:spcPts val="1200"/>
              </a:spcBef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2781006" y="5139606"/>
            <a:ext cx="677458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34080" y="2041773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On early earth volcanoes produced a lot of Carbon Dioxide. This was the main gas in the atmosphere.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38772" y="2823821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About 3.4 billion years ago, simple organisms evolved such as bacteria and algae.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25340" y="3605869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Simple organisms used carbon dioxide dissolved in water to produce their shells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1964C-FA03-9E13-E505-92EA57D2DCCA}"/>
              </a:ext>
            </a:extLst>
          </p:cNvPr>
          <p:cNvSpPr txBox="1"/>
          <p:nvPr/>
        </p:nvSpPr>
        <p:spPr>
          <a:xfrm>
            <a:off x="1036545" y="4387917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Simple organisms such as algae can make their food from by photosynthesis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C73F6-FF81-4E70-F3F9-4B230E29E841}"/>
              </a:ext>
            </a:extLst>
          </p:cNvPr>
          <p:cNvSpPr txBox="1"/>
          <p:nvPr/>
        </p:nvSpPr>
        <p:spPr>
          <a:xfrm>
            <a:off x="1025339" y="5169965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Photosynthesis produces oxygen. This was really helpful to animal life which need oxygen to respire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E259F-A8CB-105D-B2AA-C0131078AE26}"/>
              </a:ext>
            </a:extLst>
          </p:cNvPr>
          <p:cNvSpPr txBox="1"/>
          <p:nvPr/>
        </p:nvSpPr>
        <p:spPr>
          <a:xfrm>
            <a:off x="1034080" y="5952013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Ammonia in the atmosphere reacted with oxygen to form water and nitrogen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F0FCB-E4FE-0C1B-4D40-D53F86E03711}"/>
              </a:ext>
            </a:extLst>
          </p:cNvPr>
          <p:cNvSpPr txBox="1"/>
          <p:nvPr/>
        </p:nvSpPr>
        <p:spPr>
          <a:xfrm>
            <a:off x="1085093" y="6734061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There then became a balance between photosynthesis and respiration. The current composition of the Earth’s atmosphere is  (Nitrogen 78%, Oxygen 21%, Argon 0.9%, Carbon dioxide 0.04%, others – trace amount)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ADBC7-E3E3-084F-554E-E05136018C68}"/>
              </a:ext>
            </a:extLst>
          </p:cNvPr>
          <p:cNvSpPr txBox="1"/>
          <p:nvPr/>
        </p:nvSpPr>
        <p:spPr>
          <a:xfrm>
            <a:off x="1072635" y="8070106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earth’s atmosphere is now getting carbon dioxide due to pollution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7" grpId="0" animBg="1"/>
      <p:bldP spid="4" grpId="0" animBg="1"/>
      <p:bldP spid="13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55346-4ACF-3DB3-9FD5-C833C14C55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573" y="4908711"/>
            <a:ext cx="2289097" cy="1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2210</TotalTime>
  <Words>197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64</cp:revision>
  <dcterms:created xsi:type="dcterms:W3CDTF">2024-01-19T05:37:07Z</dcterms:created>
  <dcterms:modified xsi:type="dcterms:W3CDTF">2024-06-03T04:23:50Z</dcterms:modified>
</cp:coreProperties>
</file>