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9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7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7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0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7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44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3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hak1Vsw3Qu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hak1Vsw3Quw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the-eye-lesson-and-activities-1137100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fa41BhLwT0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The-Eye-Lesson-Activities-104507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Eye Focusing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human eye can focus on objects at different distances.  Figure 1 shows how a clear image of a distant object is formed in a person’s eye.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 the person’s eye could adjust to form a clear image of a nearer object.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412741-2694-57E8-AAB6-5D7BE8E4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96" y="1874582"/>
            <a:ext cx="3730808" cy="18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15202-BA73-BA01-C0C8-488FAA9D5CCB}"/>
              </a:ext>
            </a:extLst>
          </p:cNvPr>
          <p:cNvSpPr txBox="1"/>
          <p:nvPr/>
        </p:nvSpPr>
        <p:spPr>
          <a:xfrm rot="16200000">
            <a:off x="-1212049" y="6046526"/>
            <a:ext cx="3671176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11A6C-7F98-C786-A6AF-A49A612D32D7}"/>
              </a:ext>
            </a:extLst>
          </p:cNvPr>
          <p:cNvSpPr txBox="1"/>
          <p:nvPr/>
        </p:nvSpPr>
        <p:spPr>
          <a:xfrm>
            <a:off x="1025842" y="4503326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is the role of ciliary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happens to the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the image focused on the retina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A4AC1-97F8-B363-15F1-FFC078A4398C}"/>
              </a:ext>
            </a:extLst>
          </p:cNvPr>
          <p:cNvSpPr txBox="1"/>
          <p:nvPr/>
        </p:nvSpPr>
        <p:spPr>
          <a:xfrm>
            <a:off x="915927" y="5800731"/>
            <a:ext cx="5585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544215E7-8D70-759D-C03F-BED3E4448971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31318-197E-7779-B4C3-5F807B7B1A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640" t="36360" r="15112" b="40261"/>
          <a:stretch/>
        </p:blipFill>
        <p:spPr>
          <a:xfrm>
            <a:off x="5294404" y="7582370"/>
            <a:ext cx="1365704" cy="1355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Eye Focusing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Eye Focusing GCSE Biology Practice Question">
            <a:hlinkClick r:id="" action="ppaction://media"/>
            <a:extLst>
              <a:ext uri="{FF2B5EF4-FFF2-40B4-BE49-F238E27FC236}">
                <a16:creationId xmlns:a16="http://schemas.microsoft.com/office/drawing/2014/main" id="{84AA45F5-CE98-5719-5D58-6365E683FBF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3084" r="22786"/>
          <a:stretch/>
        </p:blipFill>
        <p:spPr>
          <a:xfrm>
            <a:off x="603913" y="945523"/>
            <a:ext cx="5650174" cy="7828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8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03ED6-8430-513A-9CD4-E4640F266B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37" y="4890560"/>
            <a:ext cx="2470245" cy="1389513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460FFDF0-D8F3-AC94-D4EC-8A28EFC8E23D}"/>
              </a:ext>
            </a:extLst>
          </p:cNvPr>
          <p:cNvSpPr txBox="1"/>
          <p:nvPr/>
        </p:nvSpPr>
        <p:spPr>
          <a:xfrm>
            <a:off x="3459107" y="5438866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3520</TotalTime>
  <Words>122</Words>
  <Application>Microsoft Office PowerPoint</Application>
  <PresentationFormat>On-screen Show (4:3)</PresentationFormat>
  <Paragraphs>21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47</cp:revision>
  <dcterms:created xsi:type="dcterms:W3CDTF">2024-01-19T05:37:07Z</dcterms:created>
  <dcterms:modified xsi:type="dcterms:W3CDTF">2024-05-22T14:00:25Z</dcterms:modified>
</cp:coreProperties>
</file>