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9" r:id="rId2"/>
    <p:sldId id="334" r:id="rId3"/>
    <p:sldId id="335" r:id="rId4"/>
    <p:sldId id="336" r:id="rId5"/>
    <p:sldId id="337" r:id="rId6"/>
    <p:sldId id="338" r:id="rId7"/>
    <p:sldId id="339" r:id="rId8"/>
    <p:sldId id="340" r:id="rId9"/>
    <p:sldId id="341" r:id="rId10"/>
    <p:sldId id="342" r:id="rId11"/>
    <p:sldId id="344" r:id="rId12"/>
    <p:sldId id="345" r:id="rId13"/>
    <p:sldId id="346" r:id="rId14"/>
    <p:sldId id="347" r:id="rId15"/>
    <p:sldId id="348" r:id="rId16"/>
    <p:sldId id="349" r:id="rId17"/>
    <p:sldId id="350" r:id="rId18"/>
    <p:sldId id="351" r:id="rId19"/>
    <p:sldId id="352" r:id="rId20"/>
    <p:sldId id="353" r:id="rId21"/>
    <p:sldId id="354" r:id="rId22"/>
    <p:sldId id="355" r:id="rId23"/>
    <p:sldId id="356" r:id="rId24"/>
    <p:sldId id="357" r:id="rId25"/>
    <p:sldId id="358" r:id="rId26"/>
    <p:sldId id="359" r:id="rId27"/>
    <p:sldId id="360" r:id="rId28"/>
    <p:sldId id="361" r:id="rId29"/>
    <p:sldId id="362" r:id="rId30"/>
    <p:sldId id="363" r:id="rId31"/>
    <p:sldId id="364" r:id="rId32"/>
    <p:sldId id="365" r:id="rId33"/>
    <p:sldId id="366" r:id="rId34"/>
    <p:sldId id="367" r:id="rId35"/>
    <p:sldId id="368" r:id="rId36"/>
    <p:sldId id="369" r:id="rId37"/>
    <p:sldId id="370" r:id="rId38"/>
    <p:sldId id="371" r:id="rId39"/>
    <p:sldId id="372" r:id="rId40"/>
    <p:sldId id="373" r:id="rId41"/>
    <p:sldId id="374" r:id="rId42"/>
    <p:sldId id="375" r:id="rId43"/>
    <p:sldId id="376" r:id="rId44"/>
    <p:sldId id="377" r:id="rId45"/>
    <p:sldId id="378" r:id="rId46"/>
    <p:sldId id="379" r:id="rId47"/>
    <p:sldId id="380" r:id="rId48"/>
    <p:sldId id="381" r:id="rId49"/>
    <p:sldId id="382" r:id="rId50"/>
    <p:sldId id="383" r:id="rId51"/>
  </p:sldIdLst>
  <p:sldSz cx="10260013" cy="102600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45" d="100"/>
          <a:sy n="45" d="100"/>
        </p:scale>
        <p:origin x="1028" y="92"/>
      </p:cViewPr>
      <p:guideLst/>
    </p:cSldViewPr>
  </p:slideViewPr>
  <p:notesTextViewPr>
    <p:cViewPr>
      <p:scale>
        <a:sx n="1" d="1"/>
        <a:sy n="1" d="1"/>
      </p:scale>
      <p:origin x="0" y="0"/>
    </p:cViewPr>
  </p:notesTextViewPr>
  <p:sorterViewPr>
    <p:cViewPr>
      <p:scale>
        <a:sx n="100" d="100"/>
        <a:sy n="100" d="100"/>
      </p:scale>
      <p:origin x="0" y="-173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9501" y="1679128"/>
            <a:ext cx="8721011" cy="3572005"/>
          </a:xfrm>
        </p:spPr>
        <p:txBody>
          <a:bodyPr anchor="b"/>
          <a:lstStyle>
            <a:lvl1pPr algn="ctr">
              <a:defRPr sz="6732"/>
            </a:lvl1pPr>
          </a:lstStyle>
          <a:p>
            <a:r>
              <a:rPr lang="en-US"/>
              <a:t>Click to edit Master title style</a:t>
            </a:r>
            <a:endParaRPr lang="en-US" dirty="0"/>
          </a:p>
        </p:txBody>
      </p:sp>
      <p:sp>
        <p:nvSpPr>
          <p:cNvPr id="3" name="Subtitle 2"/>
          <p:cNvSpPr>
            <a:spLocks noGrp="1"/>
          </p:cNvSpPr>
          <p:nvPr>
            <p:ph type="subTitle" idx="1"/>
          </p:nvPr>
        </p:nvSpPr>
        <p:spPr>
          <a:xfrm>
            <a:off x="1282502" y="5388883"/>
            <a:ext cx="7695010" cy="2477127"/>
          </a:xfrm>
        </p:spPr>
        <p:txBody>
          <a:bodyPr/>
          <a:lstStyle>
            <a:lvl1pPr marL="0" indent="0" algn="ctr">
              <a:buNone/>
              <a:defRPr sz="2693"/>
            </a:lvl1pPr>
            <a:lvl2pPr marL="512978" indent="0" algn="ctr">
              <a:buNone/>
              <a:defRPr sz="2244"/>
            </a:lvl2pPr>
            <a:lvl3pPr marL="1025957" indent="0" algn="ctr">
              <a:buNone/>
              <a:defRPr sz="2020"/>
            </a:lvl3pPr>
            <a:lvl4pPr marL="1538935" indent="0" algn="ctr">
              <a:buNone/>
              <a:defRPr sz="1795"/>
            </a:lvl4pPr>
            <a:lvl5pPr marL="2051914" indent="0" algn="ctr">
              <a:buNone/>
              <a:defRPr sz="1795"/>
            </a:lvl5pPr>
            <a:lvl6pPr marL="2564892" indent="0" algn="ctr">
              <a:buNone/>
              <a:defRPr sz="1795"/>
            </a:lvl6pPr>
            <a:lvl7pPr marL="3077870" indent="0" algn="ctr">
              <a:buNone/>
              <a:defRPr sz="1795"/>
            </a:lvl7pPr>
            <a:lvl8pPr marL="3590849" indent="0" algn="ctr">
              <a:buNone/>
              <a:defRPr sz="1795"/>
            </a:lvl8pPr>
            <a:lvl9pPr marL="4103827" indent="0" algn="ctr">
              <a:buNone/>
              <a:defRPr sz="1795"/>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681543-F7F2-4586-87DF-FE0510BC49CA}" type="datetimeFigureOut">
              <a:rPr lang="en-GB" smtClean="0"/>
              <a:t>12/07/2020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B086A9-E33A-4305-9B13-134492BCF150}" type="slidenum">
              <a:rPr lang="en-GB" smtClean="0"/>
              <a:t>‹#›</a:t>
            </a:fld>
            <a:endParaRPr lang="en-GB"/>
          </a:p>
        </p:txBody>
      </p:sp>
    </p:spTree>
    <p:extLst>
      <p:ext uri="{BB962C8B-B14F-4D97-AF65-F5344CB8AC3E}">
        <p14:creationId xmlns:p14="http://schemas.microsoft.com/office/powerpoint/2010/main" val="3150493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81543-F7F2-4586-87DF-FE0510BC49CA}" type="datetimeFigureOut">
              <a:rPr lang="en-GB" smtClean="0"/>
              <a:t>12/07/2020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B086A9-E33A-4305-9B13-134492BCF150}" type="slidenum">
              <a:rPr lang="en-GB" smtClean="0"/>
              <a:t>‹#›</a:t>
            </a:fld>
            <a:endParaRPr lang="en-GB"/>
          </a:p>
        </p:txBody>
      </p:sp>
    </p:spTree>
    <p:extLst>
      <p:ext uri="{BB962C8B-B14F-4D97-AF65-F5344CB8AC3E}">
        <p14:creationId xmlns:p14="http://schemas.microsoft.com/office/powerpoint/2010/main" val="1744284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42323" y="546251"/>
            <a:ext cx="2212315" cy="869488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5376" y="546251"/>
            <a:ext cx="6508696" cy="86948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81543-F7F2-4586-87DF-FE0510BC49CA}" type="datetimeFigureOut">
              <a:rPr lang="en-GB" smtClean="0"/>
              <a:t>12/07/2020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B086A9-E33A-4305-9B13-134492BCF150}" type="slidenum">
              <a:rPr lang="en-GB" smtClean="0"/>
              <a:t>‹#›</a:t>
            </a:fld>
            <a:endParaRPr lang="en-GB"/>
          </a:p>
        </p:txBody>
      </p:sp>
    </p:spTree>
    <p:extLst>
      <p:ext uri="{BB962C8B-B14F-4D97-AF65-F5344CB8AC3E}">
        <p14:creationId xmlns:p14="http://schemas.microsoft.com/office/powerpoint/2010/main" val="1962714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81543-F7F2-4586-87DF-FE0510BC49CA}" type="datetimeFigureOut">
              <a:rPr lang="en-GB" smtClean="0"/>
              <a:t>12/07/2020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B086A9-E33A-4305-9B13-134492BCF150}" type="slidenum">
              <a:rPr lang="en-GB" smtClean="0"/>
              <a:t>‹#›</a:t>
            </a:fld>
            <a:endParaRPr lang="en-GB"/>
          </a:p>
        </p:txBody>
      </p:sp>
    </p:spTree>
    <p:extLst>
      <p:ext uri="{BB962C8B-B14F-4D97-AF65-F5344CB8AC3E}">
        <p14:creationId xmlns:p14="http://schemas.microsoft.com/office/powerpoint/2010/main" val="3977472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0033" y="2557881"/>
            <a:ext cx="8849261" cy="4267880"/>
          </a:xfrm>
        </p:spPr>
        <p:txBody>
          <a:bodyPr anchor="b"/>
          <a:lstStyle>
            <a:lvl1pPr>
              <a:defRPr sz="6732"/>
            </a:lvl1pPr>
          </a:lstStyle>
          <a:p>
            <a:r>
              <a:rPr lang="en-US"/>
              <a:t>Click to edit Master title style</a:t>
            </a:r>
            <a:endParaRPr lang="en-US" dirty="0"/>
          </a:p>
        </p:txBody>
      </p:sp>
      <p:sp>
        <p:nvSpPr>
          <p:cNvPr id="3" name="Text Placeholder 2"/>
          <p:cNvSpPr>
            <a:spLocks noGrp="1"/>
          </p:cNvSpPr>
          <p:nvPr>
            <p:ph type="body" idx="1"/>
          </p:nvPr>
        </p:nvSpPr>
        <p:spPr>
          <a:xfrm>
            <a:off x="700033" y="6866137"/>
            <a:ext cx="8849261" cy="2244377"/>
          </a:xfrm>
        </p:spPr>
        <p:txBody>
          <a:bodyPr/>
          <a:lstStyle>
            <a:lvl1pPr marL="0" indent="0">
              <a:buNone/>
              <a:defRPr sz="2693">
                <a:solidFill>
                  <a:schemeClr val="tx1"/>
                </a:solidFill>
              </a:defRPr>
            </a:lvl1pPr>
            <a:lvl2pPr marL="512978" indent="0">
              <a:buNone/>
              <a:defRPr sz="2244">
                <a:solidFill>
                  <a:schemeClr val="tx1">
                    <a:tint val="75000"/>
                  </a:schemeClr>
                </a:solidFill>
              </a:defRPr>
            </a:lvl2pPr>
            <a:lvl3pPr marL="1025957" indent="0">
              <a:buNone/>
              <a:defRPr sz="2020">
                <a:solidFill>
                  <a:schemeClr val="tx1">
                    <a:tint val="75000"/>
                  </a:schemeClr>
                </a:solidFill>
              </a:defRPr>
            </a:lvl3pPr>
            <a:lvl4pPr marL="1538935" indent="0">
              <a:buNone/>
              <a:defRPr sz="1795">
                <a:solidFill>
                  <a:schemeClr val="tx1">
                    <a:tint val="75000"/>
                  </a:schemeClr>
                </a:solidFill>
              </a:defRPr>
            </a:lvl4pPr>
            <a:lvl5pPr marL="2051914" indent="0">
              <a:buNone/>
              <a:defRPr sz="1795">
                <a:solidFill>
                  <a:schemeClr val="tx1">
                    <a:tint val="75000"/>
                  </a:schemeClr>
                </a:solidFill>
              </a:defRPr>
            </a:lvl5pPr>
            <a:lvl6pPr marL="2564892" indent="0">
              <a:buNone/>
              <a:defRPr sz="1795">
                <a:solidFill>
                  <a:schemeClr val="tx1">
                    <a:tint val="75000"/>
                  </a:schemeClr>
                </a:solidFill>
              </a:defRPr>
            </a:lvl6pPr>
            <a:lvl7pPr marL="3077870" indent="0">
              <a:buNone/>
              <a:defRPr sz="1795">
                <a:solidFill>
                  <a:schemeClr val="tx1">
                    <a:tint val="75000"/>
                  </a:schemeClr>
                </a:solidFill>
              </a:defRPr>
            </a:lvl7pPr>
            <a:lvl8pPr marL="3590849" indent="0">
              <a:buNone/>
              <a:defRPr sz="1795">
                <a:solidFill>
                  <a:schemeClr val="tx1">
                    <a:tint val="75000"/>
                  </a:schemeClr>
                </a:solidFill>
              </a:defRPr>
            </a:lvl8pPr>
            <a:lvl9pPr marL="4103827" indent="0">
              <a:buNone/>
              <a:defRPr sz="179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681543-F7F2-4586-87DF-FE0510BC49CA}" type="datetimeFigureOut">
              <a:rPr lang="en-GB" smtClean="0"/>
              <a:t>12/07/2020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B086A9-E33A-4305-9B13-134492BCF150}" type="slidenum">
              <a:rPr lang="en-GB" smtClean="0"/>
              <a:t>‹#›</a:t>
            </a:fld>
            <a:endParaRPr lang="en-GB"/>
          </a:p>
        </p:txBody>
      </p:sp>
    </p:spTree>
    <p:extLst>
      <p:ext uri="{BB962C8B-B14F-4D97-AF65-F5344CB8AC3E}">
        <p14:creationId xmlns:p14="http://schemas.microsoft.com/office/powerpoint/2010/main" val="3793452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5376" y="2731253"/>
            <a:ext cx="4360506" cy="65098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94131" y="2731253"/>
            <a:ext cx="4360506" cy="65098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681543-F7F2-4586-87DF-FE0510BC49CA}" type="datetimeFigureOut">
              <a:rPr lang="en-GB" smtClean="0"/>
              <a:t>12/07/2020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B086A9-E33A-4305-9B13-134492BCF150}" type="slidenum">
              <a:rPr lang="en-GB" smtClean="0"/>
              <a:t>‹#›</a:t>
            </a:fld>
            <a:endParaRPr lang="en-GB"/>
          </a:p>
        </p:txBody>
      </p:sp>
    </p:spTree>
    <p:extLst>
      <p:ext uri="{BB962C8B-B14F-4D97-AF65-F5344CB8AC3E}">
        <p14:creationId xmlns:p14="http://schemas.microsoft.com/office/powerpoint/2010/main" val="1474662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6712" y="546253"/>
            <a:ext cx="8849261" cy="1983128"/>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6713" y="2515129"/>
            <a:ext cx="4340466" cy="1232626"/>
          </a:xfrm>
        </p:spPr>
        <p:txBody>
          <a:bodyPr anchor="b"/>
          <a:lstStyle>
            <a:lvl1pPr marL="0" indent="0">
              <a:buNone/>
              <a:defRPr sz="2693" b="1"/>
            </a:lvl1pPr>
            <a:lvl2pPr marL="512978" indent="0">
              <a:buNone/>
              <a:defRPr sz="2244" b="1"/>
            </a:lvl2pPr>
            <a:lvl3pPr marL="1025957" indent="0">
              <a:buNone/>
              <a:defRPr sz="2020" b="1"/>
            </a:lvl3pPr>
            <a:lvl4pPr marL="1538935" indent="0">
              <a:buNone/>
              <a:defRPr sz="1795" b="1"/>
            </a:lvl4pPr>
            <a:lvl5pPr marL="2051914" indent="0">
              <a:buNone/>
              <a:defRPr sz="1795" b="1"/>
            </a:lvl5pPr>
            <a:lvl6pPr marL="2564892" indent="0">
              <a:buNone/>
              <a:defRPr sz="1795" b="1"/>
            </a:lvl6pPr>
            <a:lvl7pPr marL="3077870" indent="0">
              <a:buNone/>
              <a:defRPr sz="1795" b="1"/>
            </a:lvl7pPr>
            <a:lvl8pPr marL="3590849" indent="0">
              <a:buNone/>
              <a:defRPr sz="1795" b="1"/>
            </a:lvl8pPr>
            <a:lvl9pPr marL="4103827" indent="0">
              <a:buNone/>
              <a:defRPr sz="1795" b="1"/>
            </a:lvl9pPr>
          </a:lstStyle>
          <a:p>
            <a:pPr lvl="0"/>
            <a:r>
              <a:rPr lang="en-US"/>
              <a:t>Click to edit Master text styles</a:t>
            </a:r>
          </a:p>
        </p:txBody>
      </p:sp>
      <p:sp>
        <p:nvSpPr>
          <p:cNvPr id="4" name="Content Placeholder 3"/>
          <p:cNvSpPr>
            <a:spLocks noGrp="1"/>
          </p:cNvSpPr>
          <p:nvPr>
            <p:ph sz="half" idx="2"/>
          </p:nvPr>
        </p:nvSpPr>
        <p:spPr>
          <a:xfrm>
            <a:off x="706713" y="3747755"/>
            <a:ext cx="4340466" cy="5512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94132" y="2515129"/>
            <a:ext cx="4361842" cy="1232626"/>
          </a:xfrm>
        </p:spPr>
        <p:txBody>
          <a:bodyPr anchor="b"/>
          <a:lstStyle>
            <a:lvl1pPr marL="0" indent="0">
              <a:buNone/>
              <a:defRPr sz="2693" b="1"/>
            </a:lvl1pPr>
            <a:lvl2pPr marL="512978" indent="0">
              <a:buNone/>
              <a:defRPr sz="2244" b="1"/>
            </a:lvl2pPr>
            <a:lvl3pPr marL="1025957" indent="0">
              <a:buNone/>
              <a:defRPr sz="2020" b="1"/>
            </a:lvl3pPr>
            <a:lvl4pPr marL="1538935" indent="0">
              <a:buNone/>
              <a:defRPr sz="1795" b="1"/>
            </a:lvl4pPr>
            <a:lvl5pPr marL="2051914" indent="0">
              <a:buNone/>
              <a:defRPr sz="1795" b="1"/>
            </a:lvl5pPr>
            <a:lvl6pPr marL="2564892" indent="0">
              <a:buNone/>
              <a:defRPr sz="1795" b="1"/>
            </a:lvl6pPr>
            <a:lvl7pPr marL="3077870" indent="0">
              <a:buNone/>
              <a:defRPr sz="1795" b="1"/>
            </a:lvl7pPr>
            <a:lvl8pPr marL="3590849" indent="0">
              <a:buNone/>
              <a:defRPr sz="1795" b="1"/>
            </a:lvl8pPr>
            <a:lvl9pPr marL="4103827" indent="0">
              <a:buNone/>
              <a:defRPr sz="1795" b="1"/>
            </a:lvl9pPr>
          </a:lstStyle>
          <a:p>
            <a:pPr lvl="0"/>
            <a:r>
              <a:rPr lang="en-US"/>
              <a:t>Click to edit Master text styles</a:t>
            </a:r>
          </a:p>
        </p:txBody>
      </p:sp>
      <p:sp>
        <p:nvSpPr>
          <p:cNvPr id="6" name="Content Placeholder 5"/>
          <p:cNvSpPr>
            <a:spLocks noGrp="1"/>
          </p:cNvSpPr>
          <p:nvPr>
            <p:ph sz="quarter" idx="4"/>
          </p:nvPr>
        </p:nvSpPr>
        <p:spPr>
          <a:xfrm>
            <a:off x="5194132" y="3747755"/>
            <a:ext cx="4361842" cy="5512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681543-F7F2-4586-87DF-FE0510BC49CA}" type="datetimeFigureOut">
              <a:rPr lang="en-GB" smtClean="0"/>
              <a:t>12/07/2020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7B086A9-E33A-4305-9B13-134492BCF150}" type="slidenum">
              <a:rPr lang="en-GB" smtClean="0"/>
              <a:t>‹#›</a:t>
            </a:fld>
            <a:endParaRPr lang="en-GB"/>
          </a:p>
        </p:txBody>
      </p:sp>
    </p:spTree>
    <p:extLst>
      <p:ext uri="{BB962C8B-B14F-4D97-AF65-F5344CB8AC3E}">
        <p14:creationId xmlns:p14="http://schemas.microsoft.com/office/powerpoint/2010/main" val="3306694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681543-F7F2-4586-87DF-FE0510BC49CA}" type="datetimeFigureOut">
              <a:rPr lang="en-GB" smtClean="0"/>
              <a:t>12/07/2020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7B086A9-E33A-4305-9B13-134492BCF150}" type="slidenum">
              <a:rPr lang="en-GB" smtClean="0"/>
              <a:t>‹#›</a:t>
            </a:fld>
            <a:endParaRPr lang="en-GB"/>
          </a:p>
        </p:txBody>
      </p:sp>
    </p:spTree>
    <p:extLst>
      <p:ext uri="{BB962C8B-B14F-4D97-AF65-F5344CB8AC3E}">
        <p14:creationId xmlns:p14="http://schemas.microsoft.com/office/powerpoint/2010/main" val="2499132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681543-F7F2-4586-87DF-FE0510BC49CA}" type="datetimeFigureOut">
              <a:rPr lang="en-GB" smtClean="0"/>
              <a:t>12/07/2020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7B086A9-E33A-4305-9B13-134492BCF150}" type="slidenum">
              <a:rPr lang="en-GB" smtClean="0"/>
              <a:t>‹#›</a:t>
            </a:fld>
            <a:endParaRPr lang="en-GB"/>
          </a:p>
        </p:txBody>
      </p:sp>
    </p:spTree>
    <p:extLst>
      <p:ext uri="{BB962C8B-B14F-4D97-AF65-F5344CB8AC3E}">
        <p14:creationId xmlns:p14="http://schemas.microsoft.com/office/powerpoint/2010/main" val="3702624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6712" y="684001"/>
            <a:ext cx="3309121" cy="2394003"/>
          </a:xfrm>
        </p:spPr>
        <p:txBody>
          <a:bodyPr anchor="b"/>
          <a:lstStyle>
            <a:lvl1pPr>
              <a:defRPr sz="3590"/>
            </a:lvl1pPr>
          </a:lstStyle>
          <a:p>
            <a:r>
              <a:rPr lang="en-US"/>
              <a:t>Click to edit Master title style</a:t>
            </a:r>
            <a:endParaRPr lang="en-US" dirty="0"/>
          </a:p>
        </p:txBody>
      </p:sp>
      <p:sp>
        <p:nvSpPr>
          <p:cNvPr id="3" name="Content Placeholder 2"/>
          <p:cNvSpPr>
            <a:spLocks noGrp="1"/>
          </p:cNvSpPr>
          <p:nvPr>
            <p:ph idx="1"/>
          </p:nvPr>
        </p:nvSpPr>
        <p:spPr>
          <a:xfrm>
            <a:off x="4361842" y="1477254"/>
            <a:ext cx="5194132" cy="7291259"/>
          </a:xfrm>
        </p:spPr>
        <p:txBody>
          <a:bodyPr/>
          <a:lstStyle>
            <a:lvl1pPr>
              <a:defRPr sz="3590"/>
            </a:lvl1pPr>
            <a:lvl2pPr>
              <a:defRPr sz="3142"/>
            </a:lvl2pPr>
            <a:lvl3pPr>
              <a:defRPr sz="2693"/>
            </a:lvl3pPr>
            <a:lvl4pPr>
              <a:defRPr sz="2244"/>
            </a:lvl4pPr>
            <a:lvl5pPr>
              <a:defRPr sz="2244"/>
            </a:lvl5pPr>
            <a:lvl6pPr>
              <a:defRPr sz="2244"/>
            </a:lvl6pPr>
            <a:lvl7pPr>
              <a:defRPr sz="2244"/>
            </a:lvl7pPr>
            <a:lvl8pPr>
              <a:defRPr sz="2244"/>
            </a:lvl8pPr>
            <a:lvl9pPr>
              <a:defRPr sz="22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6712" y="3078004"/>
            <a:ext cx="3309121" cy="5702383"/>
          </a:xfrm>
        </p:spPr>
        <p:txBody>
          <a:bodyPr/>
          <a:lstStyle>
            <a:lvl1pPr marL="0" indent="0">
              <a:buNone/>
              <a:defRPr sz="1795"/>
            </a:lvl1pPr>
            <a:lvl2pPr marL="512978" indent="0">
              <a:buNone/>
              <a:defRPr sz="1571"/>
            </a:lvl2pPr>
            <a:lvl3pPr marL="1025957" indent="0">
              <a:buNone/>
              <a:defRPr sz="1346"/>
            </a:lvl3pPr>
            <a:lvl4pPr marL="1538935" indent="0">
              <a:buNone/>
              <a:defRPr sz="1122"/>
            </a:lvl4pPr>
            <a:lvl5pPr marL="2051914" indent="0">
              <a:buNone/>
              <a:defRPr sz="1122"/>
            </a:lvl5pPr>
            <a:lvl6pPr marL="2564892" indent="0">
              <a:buNone/>
              <a:defRPr sz="1122"/>
            </a:lvl6pPr>
            <a:lvl7pPr marL="3077870" indent="0">
              <a:buNone/>
              <a:defRPr sz="1122"/>
            </a:lvl7pPr>
            <a:lvl8pPr marL="3590849" indent="0">
              <a:buNone/>
              <a:defRPr sz="1122"/>
            </a:lvl8pPr>
            <a:lvl9pPr marL="4103827" indent="0">
              <a:buNone/>
              <a:defRPr sz="1122"/>
            </a:lvl9pPr>
          </a:lstStyle>
          <a:p>
            <a:pPr lvl="0"/>
            <a:r>
              <a:rPr lang="en-US"/>
              <a:t>Click to edit Master text styles</a:t>
            </a:r>
          </a:p>
        </p:txBody>
      </p:sp>
      <p:sp>
        <p:nvSpPr>
          <p:cNvPr id="5" name="Date Placeholder 4"/>
          <p:cNvSpPr>
            <a:spLocks noGrp="1"/>
          </p:cNvSpPr>
          <p:nvPr>
            <p:ph type="dt" sz="half" idx="10"/>
          </p:nvPr>
        </p:nvSpPr>
        <p:spPr/>
        <p:txBody>
          <a:bodyPr/>
          <a:lstStyle/>
          <a:p>
            <a:fld id="{34681543-F7F2-4586-87DF-FE0510BC49CA}" type="datetimeFigureOut">
              <a:rPr lang="en-GB" smtClean="0"/>
              <a:t>12/07/2020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B086A9-E33A-4305-9B13-134492BCF150}" type="slidenum">
              <a:rPr lang="en-GB" smtClean="0"/>
              <a:t>‹#›</a:t>
            </a:fld>
            <a:endParaRPr lang="en-GB"/>
          </a:p>
        </p:txBody>
      </p:sp>
    </p:spTree>
    <p:extLst>
      <p:ext uri="{BB962C8B-B14F-4D97-AF65-F5344CB8AC3E}">
        <p14:creationId xmlns:p14="http://schemas.microsoft.com/office/powerpoint/2010/main" val="93327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6712" y="684001"/>
            <a:ext cx="3309121" cy="2394003"/>
          </a:xfrm>
        </p:spPr>
        <p:txBody>
          <a:bodyPr anchor="b"/>
          <a:lstStyle>
            <a:lvl1pPr>
              <a:defRPr sz="3590"/>
            </a:lvl1pPr>
          </a:lstStyle>
          <a:p>
            <a:r>
              <a:rPr lang="en-US"/>
              <a:t>Click to edit Master title style</a:t>
            </a:r>
            <a:endParaRPr lang="en-US" dirty="0"/>
          </a:p>
        </p:txBody>
      </p:sp>
      <p:sp>
        <p:nvSpPr>
          <p:cNvPr id="3" name="Picture Placeholder 2"/>
          <p:cNvSpPr>
            <a:spLocks noGrp="1" noChangeAspect="1"/>
          </p:cNvSpPr>
          <p:nvPr>
            <p:ph type="pic" idx="1"/>
          </p:nvPr>
        </p:nvSpPr>
        <p:spPr>
          <a:xfrm>
            <a:off x="4361842" y="1477254"/>
            <a:ext cx="5194132" cy="7291259"/>
          </a:xfrm>
        </p:spPr>
        <p:txBody>
          <a:bodyPr anchor="t"/>
          <a:lstStyle>
            <a:lvl1pPr marL="0" indent="0">
              <a:buNone/>
              <a:defRPr sz="3590"/>
            </a:lvl1pPr>
            <a:lvl2pPr marL="512978" indent="0">
              <a:buNone/>
              <a:defRPr sz="3142"/>
            </a:lvl2pPr>
            <a:lvl3pPr marL="1025957" indent="0">
              <a:buNone/>
              <a:defRPr sz="2693"/>
            </a:lvl3pPr>
            <a:lvl4pPr marL="1538935" indent="0">
              <a:buNone/>
              <a:defRPr sz="2244"/>
            </a:lvl4pPr>
            <a:lvl5pPr marL="2051914" indent="0">
              <a:buNone/>
              <a:defRPr sz="2244"/>
            </a:lvl5pPr>
            <a:lvl6pPr marL="2564892" indent="0">
              <a:buNone/>
              <a:defRPr sz="2244"/>
            </a:lvl6pPr>
            <a:lvl7pPr marL="3077870" indent="0">
              <a:buNone/>
              <a:defRPr sz="2244"/>
            </a:lvl7pPr>
            <a:lvl8pPr marL="3590849" indent="0">
              <a:buNone/>
              <a:defRPr sz="2244"/>
            </a:lvl8pPr>
            <a:lvl9pPr marL="4103827" indent="0">
              <a:buNone/>
              <a:defRPr sz="2244"/>
            </a:lvl9pPr>
          </a:lstStyle>
          <a:p>
            <a:r>
              <a:rPr lang="en-US"/>
              <a:t>Click icon to add picture</a:t>
            </a:r>
            <a:endParaRPr lang="en-US" dirty="0"/>
          </a:p>
        </p:txBody>
      </p:sp>
      <p:sp>
        <p:nvSpPr>
          <p:cNvPr id="4" name="Text Placeholder 3"/>
          <p:cNvSpPr>
            <a:spLocks noGrp="1"/>
          </p:cNvSpPr>
          <p:nvPr>
            <p:ph type="body" sz="half" idx="2"/>
          </p:nvPr>
        </p:nvSpPr>
        <p:spPr>
          <a:xfrm>
            <a:off x="706712" y="3078004"/>
            <a:ext cx="3309121" cy="5702383"/>
          </a:xfrm>
        </p:spPr>
        <p:txBody>
          <a:bodyPr/>
          <a:lstStyle>
            <a:lvl1pPr marL="0" indent="0">
              <a:buNone/>
              <a:defRPr sz="1795"/>
            </a:lvl1pPr>
            <a:lvl2pPr marL="512978" indent="0">
              <a:buNone/>
              <a:defRPr sz="1571"/>
            </a:lvl2pPr>
            <a:lvl3pPr marL="1025957" indent="0">
              <a:buNone/>
              <a:defRPr sz="1346"/>
            </a:lvl3pPr>
            <a:lvl4pPr marL="1538935" indent="0">
              <a:buNone/>
              <a:defRPr sz="1122"/>
            </a:lvl4pPr>
            <a:lvl5pPr marL="2051914" indent="0">
              <a:buNone/>
              <a:defRPr sz="1122"/>
            </a:lvl5pPr>
            <a:lvl6pPr marL="2564892" indent="0">
              <a:buNone/>
              <a:defRPr sz="1122"/>
            </a:lvl6pPr>
            <a:lvl7pPr marL="3077870" indent="0">
              <a:buNone/>
              <a:defRPr sz="1122"/>
            </a:lvl7pPr>
            <a:lvl8pPr marL="3590849" indent="0">
              <a:buNone/>
              <a:defRPr sz="1122"/>
            </a:lvl8pPr>
            <a:lvl9pPr marL="4103827" indent="0">
              <a:buNone/>
              <a:defRPr sz="1122"/>
            </a:lvl9pPr>
          </a:lstStyle>
          <a:p>
            <a:pPr lvl="0"/>
            <a:r>
              <a:rPr lang="en-US"/>
              <a:t>Click to edit Master text styles</a:t>
            </a:r>
          </a:p>
        </p:txBody>
      </p:sp>
      <p:sp>
        <p:nvSpPr>
          <p:cNvPr id="5" name="Date Placeholder 4"/>
          <p:cNvSpPr>
            <a:spLocks noGrp="1"/>
          </p:cNvSpPr>
          <p:nvPr>
            <p:ph type="dt" sz="half" idx="10"/>
          </p:nvPr>
        </p:nvSpPr>
        <p:spPr/>
        <p:txBody>
          <a:bodyPr/>
          <a:lstStyle/>
          <a:p>
            <a:fld id="{34681543-F7F2-4586-87DF-FE0510BC49CA}" type="datetimeFigureOut">
              <a:rPr lang="en-GB" smtClean="0"/>
              <a:t>12/07/2020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B086A9-E33A-4305-9B13-134492BCF150}" type="slidenum">
              <a:rPr lang="en-GB" smtClean="0"/>
              <a:t>‹#›</a:t>
            </a:fld>
            <a:endParaRPr lang="en-GB"/>
          </a:p>
        </p:txBody>
      </p:sp>
    </p:spTree>
    <p:extLst>
      <p:ext uri="{BB962C8B-B14F-4D97-AF65-F5344CB8AC3E}">
        <p14:creationId xmlns:p14="http://schemas.microsoft.com/office/powerpoint/2010/main" val="672109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5376" y="546253"/>
            <a:ext cx="8849261" cy="19831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5376" y="2731253"/>
            <a:ext cx="8849261" cy="65098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5376" y="9509514"/>
            <a:ext cx="2308503" cy="546251"/>
          </a:xfrm>
          <a:prstGeom prst="rect">
            <a:avLst/>
          </a:prstGeom>
        </p:spPr>
        <p:txBody>
          <a:bodyPr vert="horz" lIns="91440" tIns="45720" rIns="91440" bIns="45720" rtlCol="0" anchor="ctr"/>
          <a:lstStyle>
            <a:lvl1pPr algn="l">
              <a:defRPr sz="1346">
                <a:solidFill>
                  <a:schemeClr val="tx1">
                    <a:tint val="75000"/>
                  </a:schemeClr>
                </a:solidFill>
              </a:defRPr>
            </a:lvl1pPr>
          </a:lstStyle>
          <a:p>
            <a:fld id="{34681543-F7F2-4586-87DF-FE0510BC49CA}" type="datetimeFigureOut">
              <a:rPr lang="en-GB" smtClean="0"/>
              <a:t>12/07/2020</a:t>
            </a:fld>
            <a:endParaRPr lang="en-GB"/>
          </a:p>
        </p:txBody>
      </p:sp>
      <p:sp>
        <p:nvSpPr>
          <p:cNvPr id="5" name="Footer Placeholder 4"/>
          <p:cNvSpPr>
            <a:spLocks noGrp="1"/>
          </p:cNvSpPr>
          <p:nvPr>
            <p:ph type="ftr" sz="quarter" idx="3"/>
          </p:nvPr>
        </p:nvSpPr>
        <p:spPr>
          <a:xfrm>
            <a:off x="3398630" y="9509514"/>
            <a:ext cx="3462754" cy="546251"/>
          </a:xfrm>
          <a:prstGeom prst="rect">
            <a:avLst/>
          </a:prstGeom>
        </p:spPr>
        <p:txBody>
          <a:bodyPr vert="horz" lIns="91440" tIns="45720" rIns="91440" bIns="45720" rtlCol="0" anchor="ctr"/>
          <a:lstStyle>
            <a:lvl1pPr algn="ctr">
              <a:defRPr sz="1346">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246134" y="9509514"/>
            <a:ext cx="2308503" cy="546251"/>
          </a:xfrm>
          <a:prstGeom prst="rect">
            <a:avLst/>
          </a:prstGeom>
        </p:spPr>
        <p:txBody>
          <a:bodyPr vert="horz" lIns="91440" tIns="45720" rIns="91440" bIns="45720" rtlCol="0" anchor="ctr"/>
          <a:lstStyle>
            <a:lvl1pPr algn="r">
              <a:defRPr sz="1346">
                <a:solidFill>
                  <a:schemeClr val="tx1">
                    <a:tint val="75000"/>
                  </a:schemeClr>
                </a:solidFill>
              </a:defRPr>
            </a:lvl1pPr>
          </a:lstStyle>
          <a:p>
            <a:fld id="{E7B086A9-E33A-4305-9B13-134492BCF150}" type="slidenum">
              <a:rPr lang="en-GB" smtClean="0"/>
              <a:t>‹#›</a:t>
            </a:fld>
            <a:endParaRPr lang="en-GB"/>
          </a:p>
        </p:txBody>
      </p:sp>
    </p:spTree>
    <p:extLst>
      <p:ext uri="{BB962C8B-B14F-4D97-AF65-F5344CB8AC3E}">
        <p14:creationId xmlns:p14="http://schemas.microsoft.com/office/powerpoint/2010/main" val="25797619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25957" rtl="0" eaLnBrk="1" latinLnBrk="0" hangingPunct="1">
        <a:lnSpc>
          <a:spcPct val="90000"/>
        </a:lnSpc>
        <a:spcBef>
          <a:spcPct val="0"/>
        </a:spcBef>
        <a:buNone/>
        <a:defRPr sz="4937" kern="1200">
          <a:solidFill>
            <a:schemeClr val="tx1"/>
          </a:solidFill>
          <a:latin typeface="+mj-lt"/>
          <a:ea typeface="+mj-ea"/>
          <a:cs typeface="+mj-cs"/>
        </a:defRPr>
      </a:lvl1pPr>
    </p:titleStyle>
    <p:bodyStyle>
      <a:lvl1pPr marL="256489" indent="-256489" algn="l" defTabSz="1025957" rtl="0" eaLnBrk="1" latinLnBrk="0" hangingPunct="1">
        <a:lnSpc>
          <a:spcPct val="90000"/>
        </a:lnSpc>
        <a:spcBef>
          <a:spcPts val="1122"/>
        </a:spcBef>
        <a:buFont typeface="Arial" panose="020B0604020202020204" pitchFamily="34" charset="0"/>
        <a:buChar char="•"/>
        <a:defRPr sz="3142" kern="1200">
          <a:solidFill>
            <a:schemeClr val="tx1"/>
          </a:solidFill>
          <a:latin typeface="+mn-lt"/>
          <a:ea typeface="+mn-ea"/>
          <a:cs typeface="+mn-cs"/>
        </a:defRPr>
      </a:lvl1pPr>
      <a:lvl2pPr marL="769468" indent="-256489" algn="l" defTabSz="1025957" rtl="0" eaLnBrk="1" latinLnBrk="0" hangingPunct="1">
        <a:lnSpc>
          <a:spcPct val="90000"/>
        </a:lnSpc>
        <a:spcBef>
          <a:spcPts val="561"/>
        </a:spcBef>
        <a:buFont typeface="Arial" panose="020B0604020202020204" pitchFamily="34" charset="0"/>
        <a:buChar char="•"/>
        <a:defRPr sz="2693" kern="1200">
          <a:solidFill>
            <a:schemeClr val="tx1"/>
          </a:solidFill>
          <a:latin typeface="+mn-lt"/>
          <a:ea typeface="+mn-ea"/>
          <a:cs typeface="+mn-cs"/>
        </a:defRPr>
      </a:lvl2pPr>
      <a:lvl3pPr marL="1282446" indent="-256489" algn="l" defTabSz="1025957" rtl="0" eaLnBrk="1" latinLnBrk="0" hangingPunct="1">
        <a:lnSpc>
          <a:spcPct val="90000"/>
        </a:lnSpc>
        <a:spcBef>
          <a:spcPts val="561"/>
        </a:spcBef>
        <a:buFont typeface="Arial" panose="020B0604020202020204" pitchFamily="34" charset="0"/>
        <a:buChar char="•"/>
        <a:defRPr sz="2244" kern="1200">
          <a:solidFill>
            <a:schemeClr val="tx1"/>
          </a:solidFill>
          <a:latin typeface="+mn-lt"/>
          <a:ea typeface="+mn-ea"/>
          <a:cs typeface="+mn-cs"/>
        </a:defRPr>
      </a:lvl3pPr>
      <a:lvl4pPr marL="1795424" indent="-256489" algn="l" defTabSz="1025957" rtl="0" eaLnBrk="1" latinLnBrk="0" hangingPunct="1">
        <a:lnSpc>
          <a:spcPct val="90000"/>
        </a:lnSpc>
        <a:spcBef>
          <a:spcPts val="561"/>
        </a:spcBef>
        <a:buFont typeface="Arial" panose="020B0604020202020204" pitchFamily="34" charset="0"/>
        <a:buChar char="•"/>
        <a:defRPr sz="2020" kern="1200">
          <a:solidFill>
            <a:schemeClr val="tx1"/>
          </a:solidFill>
          <a:latin typeface="+mn-lt"/>
          <a:ea typeface="+mn-ea"/>
          <a:cs typeface="+mn-cs"/>
        </a:defRPr>
      </a:lvl4pPr>
      <a:lvl5pPr marL="2308403" indent="-256489" algn="l" defTabSz="1025957" rtl="0" eaLnBrk="1" latinLnBrk="0" hangingPunct="1">
        <a:lnSpc>
          <a:spcPct val="90000"/>
        </a:lnSpc>
        <a:spcBef>
          <a:spcPts val="561"/>
        </a:spcBef>
        <a:buFont typeface="Arial" panose="020B0604020202020204" pitchFamily="34" charset="0"/>
        <a:buChar char="•"/>
        <a:defRPr sz="2020" kern="1200">
          <a:solidFill>
            <a:schemeClr val="tx1"/>
          </a:solidFill>
          <a:latin typeface="+mn-lt"/>
          <a:ea typeface="+mn-ea"/>
          <a:cs typeface="+mn-cs"/>
        </a:defRPr>
      </a:lvl5pPr>
      <a:lvl6pPr marL="2821381" indent="-256489" algn="l" defTabSz="1025957" rtl="0" eaLnBrk="1" latinLnBrk="0" hangingPunct="1">
        <a:lnSpc>
          <a:spcPct val="90000"/>
        </a:lnSpc>
        <a:spcBef>
          <a:spcPts val="561"/>
        </a:spcBef>
        <a:buFont typeface="Arial" panose="020B0604020202020204" pitchFamily="34" charset="0"/>
        <a:buChar char="•"/>
        <a:defRPr sz="2020" kern="1200">
          <a:solidFill>
            <a:schemeClr val="tx1"/>
          </a:solidFill>
          <a:latin typeface="+mn-lt"/>
          <a:ea typeface="+mn-ea"/>
          <a:cs typeface="+mn-cs"/>
        </a:defRPr>
      </a:lvl6pPr>
      <a:lvl7pPr marL="3334360" indent="-256489" algn="l" defTabSz="1025957" rtl="0" eaLnBrk="1" latinLnBrk="0" hangingPunct="1">
        <a:lnSpc>
          <a:spcPct val="90000"/>
        </a:lnSpc>
        <a:spcBef>
          <a:spcPts val="561"/>
        </a:spcBef>
        <a:buFont typeface="Arial" panose="020B0604020202020204" pitchFamily="34" charset="0"/>
        <a:buChar char="•"/>
        <a:defRPr sz="2020" kern="1200">
          <a:solidFill>
            <a:schemeClr val="tx1"/>
          </a:solidFill>
          <a:latin typeface="+mn-lt"/>
          <a:ea typeface="+mn-ea"/>
          <a:cs typeface="+mn-cs"/>
        </a:defRPr>
      </a:lvl7pPr>
      <a:lvl8pPr marL="3847338" indent="-256489" algn="l" defTabSz="1025957" rtl="0" eaLnBrk="1" latinLnBrk="0" hangingPunct="1">
        <a:lnSpc>
          <a:spcPct val="90000"/>
        </a:lnSpc>
        <a:spcBef>
          <a:spcPts val="561"/>
        </a:spcBef>
        <a:buFont typeface="Arial" panose="020B0604020202020204" pitchFamily="34" charset="0"/>
        <a:buChar char="•"/>
        <a:defRPr sz="2020" kern="1200">
          <a:solidFill>
            <a:schemeClr val="tx1"/>
          </a:solidFill>
          <a:latin typeface="+mn-lt"/>
          <a:ea typeface="+mn-ea"/>
          <a:cs typeface="+mn-cs"/>
        </a:defRPr>
      </a:lvl8pPr>
      <a:lvl9pPr marL="4360316" indent="-256489" algn="l" defTabSz="1025957" rtl="0" eaLnBrk="1" latinLnBrk="0" hangingPunct="1">
        <a:lnSpc>
          <a:spcPct val="90000"/>
        </a:lnSpc>
        <a:spcBef>
          <a:spcPts val="561"/>
        </a:spcBef>
        <a:buFont typeface="Arial" panose="020B0604020202020204" pitchFamily="34" charset="0"/>
        <a:buChar char="•"/>
        <a:defRPr sz="2020" kern="1200">
          <a:solidFill>
            <a:schemeClr val="tx1"/>
          </a:solidFill>
          <a:latin typeface="+mn-lt"/>
          <a:ea typeface="+mn-ea"/>
          <a:cs typeface="+mn-cs"/>
        </a:defRPr>
      </a:lvl9pPr>
    </p:bodyStyle>
    <p:otherStyle>
      <a:defPPr>
        <a:defRPr lang="en-US"/>
      </a:defPPr>
      <a:lvl1pPr marL="0" algn="l" defTabSz="1025957" rtl="0" eaLnBrk="1" latinLnBrk="0" hangingPunct="1">
        <a:defRPr sz="2020" kern="1200">
          <a:solidFill>
            <a:schemeClr val="tx1"/>
          </a:solidFill>
          <a:latin typeface="+mn-lt"/>
          <a:ea typeface="+mn-ea"/>
          <a:cs typeface="+mn-cs"/>
        </a:defRPr>
      </a:lvl1pPr>
      <a:lvl2pPr marL="512978" algn="l" defTabSz="1025957" rtl="0" eaLnBrk="1" latinLnBrk="0" hangingPunct="1">
        <a:defRPr sz="2020" kern="1200">
          <a:solidFill>
            <a:schemeClr val="tx1"/>
          </a:solidFill>
          <a:latin typeface="+mn-lt"/>
          <a:ea typeface="+mn-ea"/>
          <a:cs typeface="+mn-cs"/>
        </a:defRPr>
      </a:lvl2pPr>
      <a:lvl3pPr marL="1025957" algn="l" defTabSz="1025957" rtl="0" eaLnBrk="1" latinLnBrk="0" hangingPunct="1">
        <a:defRPr sz="2020" kern="1200">
          <a:solidFill>
            <a:schemeClr val="tx1"/>
          </a:solidFill>
          <a:latin typeface="+mn-lt"/>
          <a:ea typeface="+mn-ea"/>
          <a:cs typeface="+mn-cs"/>
        </a:defRPr>
      </a:lvl3pPr>
      <a:lvl4pPr marL="1538935" algn="l" defTabSz="1025957" rtl="0" eaLnBrk="1" latinLnBrk="0" hangingPunct="1">
        <a:defRPr sz="2020" kern="1200">
          <a:solidFill>
            <a:schemeClr val="tx1"/>
          </a:solidFill>
          <a:latin typeface="+mn-lt"/>
          <a:ea typeface="+mn-ea"/>
          <a:cs typeface="+mn-cs"/>
        </a:defRPr>
      </a:lvl4pPr>
      <a:lvl5pPr marL="2051914" algn="l" defTabSz="1025957" rtl="0" eaLnBrk="1" latinLnBrk="0" hangingPunct="1">
        <a:defRPr sz="2020" kern="1200">
          <a:solidFill>
            <a:schemeClr val="tx1"/>
          </a:solidFill>
          <a:latin typeface="+mn-lt"/>
          <a:ea typeface="+mn-ea"/>
          <a:cs typeface="+mn-cs"/>
        </a:defRPr>
      </a:lvl5pPr>
      <a:lvl6pPr marL="2564892" algn="l" defTabSz="1025957" rtl="0" eaLnBrk="1" latinLnBrk="0" hangingPunct="1">
        <a:defRPr sz="2020" kern="1200">
          <a:solidFill>
            <a:schemeClr val="tx1"/>
          </a:solidFill>
          <a:latin typeface="+mn-lt"/>
          <a:ea typeface="+mn-ea"/>
          <a:cs typeface="+mn-cs"/>
        </a:defRPr>
      </a:lvl6pPr>
      <a:lvl7pPr marL="3077870" algn="l" defTabSz="1025957" rtl="0" eaLnBrk="1" latinLnBrk="0" hangingPunct="1">
        <a:defRPr sz="2020" kern="1200">
          <a:solidFill>
            <a:schemeClr val="tx1"/>
          </a:solidFill>
          <a:latin typeface="+mn-lt"/>
          <a:ea typeface="+mn-ea"/>
          <a:cs typeface="+mn-cs"/>
        </a:defRPr>
      </a:lvl7pPr>
      <a:lvl8pPr marL="3590849" algn="l" defTabSz="1025957" rtl="0" eaLnBrk="1" latinLnBrk="0" hangingPunct="1">
        <a:defRPr sz="2020" kern="1200">
          <a:solidFill>
            <a:schemeClr val="tx1"/>
          </a:solidFill>
          <a:latin typeface="+mn-lt"/>
          <a:ea typeface="+mn-ea"/>
          <a:cs typeface="+mn-cs"/>
        </a:defRPr>
      </a:lvl8pPr>
      <a:lvl9pPr marL="4103827" algn="l" defTabSz="1025957" rtl="0" eaLnBrk="1" latinLnBrk="0" hangingPunct="1">
        <a:defRPr sz="20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5.jpe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jpe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9.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3.wdp"/></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8.jpe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9.jpeg"/><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0.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1.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microsoft.com/office/2007/relationships/hdphoto" Target="../media/hdphoto1.wdp"/><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4.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remade Room 3 (PSD) | Official PSDs">
            <a:extLst>
              <a:ext uri="{FF2B5EF4-FFF2-40B4-BE49-F238E27FC236}">
                <a16:creationId xmlns:a16="http://schemas.microsoft.com/office/drawing/2014/main" id="{6EBCD4CE-48AB-4C81-B9DA-B4A0CD936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260013" cy="102600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07EDE2F-E415-4C45-8B1C-391C20C6DCE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6382" b="100000" l="17085" r="76382"/>
                    </a14:imgEffect>
                  </a14:imgLayer>
                </a14:imgProps>
              </a:ext>
              <a:ext uri="{28A0092B-C50C-407E-A947-70E740481C1C}">
                <a14:useLocalDpi xmlns:a14="http://schemas.microsoft.com/office/drawing/2010/main" val="0"/>
              </a:ext>
            </a:extLst>
          </a:blip>
          <a:stretch>
            <a:fillRect/>
          </a:stretch>
        </p:blipFill>
        <p:spPr>
          <a:xfrm>
            <a:off x="-1166020" y="3378993"/>
            <a:ext cx="6881020" cy="6881020"/>
          </a:xfrm>
          <a:prstGeom prst="rect">
            <a:avLst/>
          </a:prstGeom>
        </p:spPr>
      </p:pic>
      <p:sp>
        <p:nvSpPr>
          <p:cNvPr id="5" name="Speech Bubble: Rectangle with Corners Rounded 4">
            <a:extLst>
              <a:ext uri="{FF2B5EF4-FFF2-40B4-BE49-F238E27FC236}">
                <a16:creationId xmlns:a16="http://schemas.microsoft.com/office/drawing/2014/main" id="{1456C623-EDB9-4AE2-9C6F-C85BCE7C3B3C}"/>
              </a:ext>
            </a:extLst>
          </p:cNvPr>
          <p:cNvSpPr/>
          <p:nvPr/>
        </p:nvSpPr>
        <p:spPr>
          <a:xfrm>
            <a:off x="3873501" y="6080124"/>
            <a:ext cx="6015037" cy="4064001"/>
          </a:xfrm>
          <a:prstGeom prst="wedgeRoundRectCallout">
            <a:avLst>
              <a:gd name="adj1" fmla="val -74553"/>
              <a:gd name="adj2" fmla="val -32497"/>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Albert Einstein - Mark Marturello - 3 DSC-A0517 02">
            <a:extLst>
              <a:ext uri="{FF2B5EF4-FFF2-40B4-BE49-F238E27FC236}">
                <a16:creationId xmlns:a16="http://schemas.microsoft.com/office/drawing/2014/main" id="{3417204D-C1F2-4C15-AE4B-B0A9F6B541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0132" y="682391"/>
            <a:ext cx="3819747" cy="4711021"/>
          </a:xfrm>
          <a:prstGeom prst="rect">
            <a:avLst/>
          </a:prstGeom>
          <a:ln w="762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91BAE4C-44E0-489E-BFCD-E16D4076A0D9}"/>
              </a:ext>
            </a:extLst>
          </p:cNvPr>
          <p:cNvSpPr txBox="1"/>
          <p:nvPr/>
        </p:nvSpPr>
        <p:spPr>
          <a:xfrm>
            <a:off x="4061637" y="6400800"/>
            <a:ext cx="5526863" cy="3323987"/>
          </a:xfrm>
          <a:prstGeom prst="rect">
            <a:avLst/>
          </a:prstGeom>
          <a:noFill/>
        </p:spPr>
        <p:txBody>
          <a:bodyPr wrap="square" rtlCol="0">
            <a:spAutoFit/>
          </a:bodyPr>
          <a:lstStyle/>
          <a:p>
            <a:pPr algn="just"/>
            <a:r>
              <a:rPr lang="en-US" sz="3000" b="1" dirty="0"/>
              <a:t>Albert Einstein was a German-born theoretical physicist who developed the theory of relativity, one of the two pillars of modern physics. His work is also known for its influence on the philosophy of science.</a:t>
            </a:r>
            <a:endParaRPr lang="en-GB" sz="3000" b="1" dirty="0"/>
          </a:p>
        </p:txBody>
      </p:sp>
      <p:sp>
        <p:nvSpPr>
          <p:cNvPr id="7" name="TextBox 6">
            <a:extLst>
              <a:ext uri="{FF2B5EF4-FFF2-40B4-BE49-F238E27FC236}">
                <a16:creationId xmlns:a16="http://schemas.microsoft.com/office/drawing/2014/main" id="{9E339A94-0D80-4281-94DE-9937851337C3}"/>
              </a:ext>
            </a:extLst>
          </p:cNvPr>
          <p:cNvSpPr txBox="1"/>
          <p:nvPr/>
        </p:nvSpPr>
        <p:spPr>
          <a:xfrm>
            <a:off x="3588284" y="5128190"/>
            <a:ext cx="3083442" cy="646331"/>
          </a:xfrm>
          <a:prstGeom prst="rect">
            <a:avLst/>
          </a:prstGeom>
          <a:solidFill>
            <a:schemeClr val="accent4">
              <a:lumMod val="20000"/>
              <a:lumOff val="80000"/>
            </a:schemeClr>
          </a:solidFill>
          <a:ln w="76200">
            <a:solidFill>
              <a:srgbClr val="FFC000"/>
            </a:solidFill>
          </a:ln>
        </p:spPr>
        <p:txBody>
          <a:bodyPr wrap="square" rtlCol="0">
            <a:spAutoFit/>
          </a:bodyPr>
          <a:lstStyle/>
          <a:p>
            <a:pPr algn="ctr"/>
            <a:r>
              <a:rPr lang="en-GB" sz="3600" b="1" dirty="0"/>
              <a:t>Albert Einstein</a:t>
            </a:r>
          </a:p>
        </p:txBody>
      </p:sp>
      <p:grpSp>
        <p:nvGrpSpPr>
          <p:cNvPr id="15" name="Group 14">
            <a:extLst>
              <a:ext uri="{FF2B5EF4-FFF2-40B4-BE49-F238E27FC236}">
                <a16:creationId xmlns:a16="http://schemas.microsoft.com/office/drawing/2014/main" id="{2C672D10-DCC2-4BF1-B090-769A88C36274}"/>
              </a:ext>
            </a:extLst>
          </p:cNvPr>
          <p:cNvGrpSpPr/>
          <p:nvPr/>
        </p:nvGrpSpPr>
        <p:grpSpPr>
          <a:xfrm>
            <a:off x="-18654" y="-1013371"/>
            <a:ext cx="3424681" cy="4040177"/>
            <a:chOff x="-18654" y="-1013371"/>
            <a:chExt cx="3424681" cy="4040177"/>
          </a:xfrm>
        </p:grpSpPr>
        <p:pic>
          <p:nvPicPr>
            <p:cNvPr id="16" name="Picture 6" descr="Vintage Chandelier transparent PNG - StickPNG">
              <a:extLst>
                <a:ext uri="{FF2B5EF4-FFF2-40B4-BE49-F238E27FC236}">
                  <a16:creationId xmlns:a16="http://schemas.microsoft.com/office/drawing/2014/main" id="{C97F46C7-72C5-46C6-9DA6-AA83F7C1BA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E2285D41-FA92-4239-B60A-363CCA405736}"/>
                </a:ext>
              </a:extLst>
            </p:cNvPr>
            <p:cNvPicPr>
              <a:picLocks noChangeAspect="1"/>
            </p:cNvPicPr>
            <p:nvPr/>
          </p:nvPicPr>
          <p:blipFill>
            <a:blip r:embed="rId7"/>
            <a:stretch>
              <a:fillRect/>
            </a:stretch>
          </p:blipFill>
          <p:spPr>
            <a:xfrm>
              <a:off x="314793" y="873177"/>
              <a:ext cx="228600" cy="753827"/>
            </a:xfrm>
            <a:prstGeom prst="rect">
              <a:avLst/>
            </a:prstGeom>
          </p:spPr>
        </p:pic>
        <p:pic>
          <p:nvPicPr>
            <p:cNvPr id="18" name="Picture 17">
              <a:extLst>
                <a:ext uri="{FF2B5EF4-FFF2-40B4-BE49-F238E27FC236}">
                  <a16:creationId xmlns:a16="http://schemas.microsoft.com/office/drawing/2014/main" id="{13EA8DFA-B09B-4358-9681-7D01D1FFF439}"/>
                </a:ext>
              </a:extLst>
            </p:cNvPr>
            <p:cNvPicPr>
              <a:picLocks noChangeAspect="1"/>
            </p:cNvPicPr>
            <p:nvPr/>
          </p:nvPicPr>
          <p:blipFill>
            <a:blip r:embed="rId7"/>
            <a:stretch>
              <a:fillRect/>
            </a:stretch>
          </p:blipFill>
          <p:spPr>
            <a:xfrm>
              <a:off x="958121" y="793229"/>
              <a:ext cx="228600" cy="753827"/>
            </a:xfrm>
            <a:prstGeom prst="rect">
              <a:avLst/>
            </a:prstGeom>
          </p:spPr>
        </p:pic>
        <p:pic>
          <p:nvPicPr>
            <p:cNvPr id="19" name="Picture 18">
              <a:extLst>
                <a:ext uri="{FF2B5EF4-FFF2-40B4-BE49-F238E27FC236}">
                  <a16:creationId xmlns:a16="http://schemas.microsoft.com/office/drawing/2014/main" id="{AFDC25F6-16DA-44B4-9939-FD97E87101F5}"/>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20" name="Picture 19">
              <a:extLst>
                <a:ext uri="{FF2B5EF4-FFF2-40B4-BE49-F238E27FC236}">
                  <a16:creationId xmlns:a16="http://schemas.microsoft.com/office/drawing/2014/main" id="{E8D6FDE8-9FB6-4401-BA5B-69AE2165CE2A}"/>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21" name="Picture 20">
              <a:extLst>
                <a:ext uri="{FF2B5EF4-FFF2-40B4-BE49-F238E27FC236}">
                  <a16:creationId xmlns:a16="http://schemas.microsoft.com/office/drawing/2014/main" id="{9ED6E6E6-198D-4FA5-8130-E923ADBDA370}"/>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22" name="Picture 21">
              <a:extLst>
                <a:ext uri="{FF2B5EF4-FFF2-40B4-BE49-F238E27FC236}">
                  <a16:creationId xmlns:a16="http://schemas.microsoft.com/office/drawing/2014/main" id="{B2B36804-DE6A-4E19-BAAB-23DCB5276A85}"/>
                </a:ext>
              </a:extLst>
            </p:cNvPr>
            <p:cNvPicPr>
              <a:picLocks noChangeAspect="1"/>
            </p:cNvPicPr>
            <p:nvPr/>
          </p:nvPicPr>
          <p:blipFill>
            <a:blip r:embed="rId7"/>
            <a:stretch>
              <a:fillRect/>
            </a:stretch>
          </p:blipFill>
          <p:spPr>
            <a:xfrm flipH="1">
              <a:off x="2419506" y="820975"/>
              <a:ext cx="256107" cy="874427"/>
            </a:xfrm>
            <a:prstGeom prst="rect">
              <a:avLst/>
            </a:prstGeom>
          </p:spPr>
        </p:pic>
      </p:grpSp>
      <p:grpSp>
        <p:nvGrpSpPr>
          <p:cNvPr id="23" name="Group 22">
            <a:extLst>
              <a:ext uri="{FF2B5EF4-FFF2-40B4-BE49-F238E27FC236}">
                <a16:creationId xmlns:a16="http://schemas.microsoft.com/office/drawing/2014/main" id="{8AE7EF35-FE56-4B75-B7D2-37776A5B838D}"/>
              </a:ext>
            </a:extLst>
          </p:cNvPr>
          <p:cNvGrpSpPr/>
          <p:nvPr/>
        </p:nvGrpSpPr>
        <p:grpSpPr>
          <a:xfrm>
            <a:off x="7107028" y="-849947"/>
            <a:ext cx="3424681" cy="4040177"/>
            <a:chOff x="-18654" y="-1013371"/>
            <a:chExt cx="3424681" cy="4040177"/>
          </a:xfrm>
        </p:grpSpPr>
        <p:pic>
          <p:nvPicPr>
            <p:cNvPr id="24" name="Picture 6" descr="Vintage Chandelier transparent PNG - StickPNG">
              <a:extLst>
                <a:ext uri="{FF2B5EF4-FFF2-40B4-BE49-F238E27FC236}">
                  <a16:creationId xmlns:a16="http://schemas.microsoft.com/office/drawing/2014/main" id="{FA0BD52C-C9EE-424A-A724-8135D34163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29C884E2-1813-4085-B7D7-38B54B5288FE}"/>
                </a:ext>
              </a:extLst>
            </p:cNvPr>
            <p:cNvPicPr>
              <a:picLocks noChangeAspect="1"/>
            </p:cNvPicPr>
            <p:nvPr/>
          </p:nvPicPr>
          <p:blipFill>
            <a:blip r:embed="rId7"/>
            <a:stretch>
              <a:fillRect/>
            </a:stretch>
          </p:blipFill>
          <p:spPr>
            <a:xfrm>
              <a:off x="314793" y="873177"/>
              <a:ext cx="228600" cy="753827"/>
            </a:xfrm>
            <a:prstGeom prst="rect">
              <a:avLst/>
            </a:prstGeom>
          </p:spPr>
        </p:pic>
        <p:pic>
          <p:nvPicPr>
            <p:cNvPr id="26" name="Picture 25">
              <a:extLst>
                <a:ext uri="{FF2B5EF4-FFF2-40B4-BE49-F238E27FC236}">
                  <a16:creationId xmlns:a16="http://schemas.microsoft.com/office/drawing/2014/main" id="{6045BEC9-9A9C-4110-9900-A26EC4781285}"/>
                </a:ext>
              </a:extLst>
            </p:cNvPr>
            <p:cNvPicPr>
              <a:picLocks noChangeAspect="1"/>
            </p:cNvPicPr>
            <p:nvPr/>
          </p:nvPicPr>
          <p:blipFill>
            <a:blip r:embed="rId7"/>
            <a:stretch>
              <a:fillRect/>
            </a:stretch>
          </p:blipFill>
          <p:spPr>
            <a:xfrm>
              <a:off x="958121" y="793229"/>
              <a:ext cx="228600" cy="753827"/>
            </a:xfrm>
            <a:prstGeom prst="rect">
              <a:avLst/>
            </a:prstGeom>
          </p:spPr>
        </p:pic>
        <p:pic>
          <p:nvPicPr>
            <p:cNvPr id="27" name="Picture 26">
              <a:extLst>
                <a:ext uri="{FF2B5EF4-FFF2-40B4-BE49-F238E27FC236}">
                  <a16:creationId xmlns:a16="http://schemas.microsoft.com/office/drawing/2014/main" id="{E5CAE30F-4BD5-451C-8212-FCA5CE8ED760}"/>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28" name="Picture 27">
              <a:extLst>
                <a:ext uri="{FF2B5EF4-FFF2-40B4-BE49-F238E27FC236}">
                  <a16:creationId xmlns:a16="http://schemas.microsoft.com/office/drawing/2014/main" id="{577E2A1B-929F-4365-B7E2-7123691ED647}"/>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29" name="Picture 28">
              <a:extLst>
                <a:ext uri="{FF2B5EF4-FFF2-40B4-BE49-F238E27FC236}">
                  <a16:creationId xmlns:a16="http://schemas.microsoft.com/office/drawing/2014/main" id="{01F60C6C-93E3-495D-BBDD-294D186ED52B}"/>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30" name="Picture 29">
              <a:extLst>
                <a:ext uri="{FF2B5EF4-FFF2-40B4-BE49-F238E27FC236}">
                  <a16:creationId xmlns:a16="http://schemas.microsoft.com/office/drawing/2014/main" id="{B393063E-E6EF-462D-BFB9-E244B59D1262}"/>
                </a:ext>
              </a:extLst>
            </p:cNvPr>
            <p:cNvPicPr>
              <a:picLocks noChangeAspect="1"/>
            </p:cNvPicPr>
            <p:nvPr/>
          </p:nvPicPr>
          <p:blipFill>
            <a:blip r:embed="rId7"/>
            <a:stretch>
              <a:fillRect/>
            </a:stretch>
          </p:blipFill>
          <p:spPr>
            <a:xfrm flipH="1">
              <a:off x="2419506" y="820975"/>
              <a:ext cx="256107" cy="874427"/>
            </a:xfrm>
            <a:prstGeom prst="rect">
              <a:avLst/>
            </a:prstGeom>
          </p:spPr>
        </p:pic>
      </p:grpSp>
    </p:spTree>
    <p:extLst>
      <p:ext uri="{BB962C8B-B14F-4D97-AF65-F5344CB8AC3E}">
        <p14:creationId xmlns:p14="http://schemas.microsoft.com/office/powerpoint/2010/main" val="3161034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remade Room 3 (PSD) | Official PSDs">
            <a:extLst>
              <a:ext uri="{FF2B5EF4-FFF2-40B4-BE49-F238E27FC236}">
                <a16:creationId xmlns:a16="http://schemas.microsoft.com/office/drawing/2014/main" id="{6EBCD4CE-48AB-4C81-B9DA-B4A0CD936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260013" cy="102600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07EDE2F-E415-4C45-8B1C-391C20C6DCE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6382" b="100000" l="17085" r="76382"/>
                    </a14:imgEffect>
                  </a14:imgLayer>
                </a14:imgProps>
              </a:ext>
              <a:ext uri="{28A0092B-C50C-407E-A947-70E740481C1C}">
                <a14:useLocalDpi xmlns:a14="http://schemas.microsoft.com/office/drawing/2010/main" val="0"/>
              </a:ext>
            </a:extLst>
          </a:blip>
          <a:stretch>
            <a:fillRect/>
          </a:stretch>
        </p:blipFill>
        <p:spPr>
          <a:xfrm>
            <a:off x="-1166020" y="3378993"/>
            <a:ext cx="6881020" cy="6881020"/>
          </a:xfrm>
          <a:prstGeom prst="rect">
            <a:avLst/>
          </a:prstGeom>
        </p:spPr>
      </p:pic>
      <p:sp>
        <p:nvSpPr>
          <p:cNvPr id="5" name="Speech Bubble: Rectangle with Corners Rounded 4">
            <a:extLst>
              <a:ext uri="{FF2B5EF4-FFF2-40B4-BE49-F238E27FC236}">
                <a16:creationId xmlns:a16="http://schemas.microsoft.com/office/drawing/2014/main" id="{1456C623-EDB9-4AE2-9C6F-C85BCE7C3B3C}"/>
              </a:ext>
            </a:extLst>
          </p:cNvPr>
          <p:cNvSpPr/>
          <p:nvPr/>
        </p:nvSpPr>
        <p:spPr>
          <a:xfrm>
            <a:off x="3873501" y="6080124"/>
            <a:ext cx="6015037" cy="4064001"/>
          </a:xfrm>
          <a:prstGeom prst="wedgeRoundRectCallout">
            <a:avLst>
              <a:gd name="adj1" fmla="val -75967"/>
              <a:gd name="adj2" fmla="val -34590"/>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91BAE4C-44E0-489E-BFCD-E16D4076A0D9}"/>
              </a:ext>
            </a:extLst>
          </p:cNvPr>
          <p:cNvSpPr txBox="1"/>
          <p:nvPr/>
        </p:nvSpPr>
        <p:spPr>
          <a:xfrm>
            <a:off x="3992525" y="6257349"/>
            <a:ext cx="5832217" cy="3754874"/>
          </a:xfrm>
          <a:prstGeom prst="rect">
            <a:avLst/>
          </a:prstGeom>
          <a:noFill/>
        </p:spPr>
        <p:txBody>
          <a:bodyPr wrap="square" rtlCol="0">
            <a:spAutoFit/>
          </a:bodyPr>
          <a:lstStyle/>
          <a:p>
            <a:pPr algn="just"/>
            <a:r>
              <a:rPr lang="en-US" sz="3400" b="1" dirty="0"/>
              <a:t>Rosalind Elsie Franklin was an English chemist and X-ray crystallographer whose work was central to the understanding of the molecular structures of DNA, RNA, viruses, coal, and graphite</a:t>
            </a:r>
            <a:endParaRPr lang="en-GB" sz="3400" b="1" dirty="0"/>
          </a:p>
        </p:txBody>
      </p:sp>
      <p:pic>
        <p:nvPicPr>
          <p:cNvPr id="3074" name="Picture 2" descr="Rosalind Franklin - Mark Marturello - 37 DSC-A0517 37">
            <a:extLst>
              <a:ext uri="{FF2B5EF4-FFF2-40B4-BE49-F238E27FC236}">
                <a16:creationId xmlns:a16="http://schemas.microsoft.com/office/drawing/2014/main" id="{10E635D9-B33D-4A5B-9EEB-B6055A722F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1648" y="387636"/>
            <a:ext cx="4049878" cy="527834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FD6E9F4-4D5F-4A2D-B81B-885E661110FE}"/>
              </a:ext>
            </a:extLst>
          </p:cNvPr>
          <p:cNvSpPr txBox="1"/>
          <p:nvPr/>
        </p:nvSpPr>
        <p:spPr>
          <a:xfrm>
            <a:off x="3560810" y="5273455"/>
            <a:ext cx="3671553" cy="646331"/>
          </a:xfrm>
          <a:prstGeom prst="rect">
            <a:avLst/>
          </a:prstGeom>
          <a:solidFill>
            <a:schemeClr val="accent4">
              <a:lumMod val="20000"/>
              <a:lumOff val="80000"/>
            </a:schemeClr>
          </a:solidFill>
          <a:ln w="76200">
            <a:solidFill>
              <a:srgbClr val="FFC000"/>
            </a:solidFill>
          </a:ln>
        </p:spPr>
        <p:txBody>
          <a:bodyPr wrap="square" rtlCol="0">
            <a:spAutoFit/>
          </a:bodyPr>
          <a:lstStyle/>
          <a:p>
            <a:pPr algn="ctr"/>
            <a:r>
              <a:rPr lang="en-GB" sz="3600" b="1" dirty="0"/>
              <a:t>Rosalind Franklin</a:t>
            </a:r>
          </a:p>
        </p:txBody>
      </p:sp>
      <p:grpSp>
        <p:nvGrpSpPr>
          <p:cNvPr id="9" name="Group 8">
            <a:extLst>
              <a:ext uri="{FF2B5EF4-FFF2-40B4-BE49-F238E27FC236}">
                <a16:creationId xmlns:a16="http://schemas.microsoft.com/office/drawing/2014/main" id="{591EB34D-5B6F-4385-A457-8C3B8C15138B}"/>
              </a:ext>
            </a:extLst>
          </p:cNvPr>
          <p:cNvGrpSpPr/>
          <p:nvPr/>
        </p:nvGrpSpPr>
        <p:grpSpPr>
          <a:xfrm>
            <a:off x="-18654" y="-1013371"/>
            <a:ext cx="3424681" cy="4040177"/>
            <a:chOff x="-18654" y="-1013371"/>
            <a:chExt cx="3424681" cy="4040177"/>
          </a:xfrm>
        </p:grpSpPr>
        <p:pic>
          <p:nvPicPr>
            <p:cNvPr id="10" name="Picture 6" descr="Vintage Chandelier transparent PNG - StickPNG">
              <a:extLst>
                <a:ext uri="{FF2B5EF4-FFF2-40B4-BE49-F238E27FC236}">
                  <a16:creationId xmlns:a16="http://schemas.microsoft.com/office/drawing/2014/main" id="{E04869FE-8E6E-4D99-BB82-CF7C57FD46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98FF711-D42C-41E7-BE9C-C955B94CBBC1}"/>
                </a:ext>
              </a:extLst>
            </p:cNvPr>
            <p:cNvPicPr>
              <a:picLocks noChangeAspect="1"/>
            </p:cNvPicPr>
            <p:nvPr/>
          </p:nvPicPr>
          <p:blipFill>
            <a:blip r:embed="rId7"/>
            <a:stretch>
              <a:fillRect/>
            </a:stretch>
          </p:blipFill>
          <p:spPr>
            <a:xfrm>
              <a:off x="314793" y="873177"/>
              <a:ext cx="228600" cy="753827"/>
            </a:xfrm>
            <a:prstGeom prst="rect">
              <a:avLst/>
            </a:prstGeom>
          </p:spPr>
        </p:pic>
        <p:pic>
          <p:nvPicPr>
            <p:cNvPr id="12" name="Picture 11">
              <a:extLst>
                <a:ext uri="{FF2B5EF4-FFF2-40B4-BE49-F238E27FC236}">
                  <a16:creationId xmlns:a16="http://schemas.microsoft.com/office/drawing/2014/main" id="{A6FA3F2D-55B9-4AE3-A899-3FB45C9D20D8}"/>
                </a:ext>
              </a:extLst>
            </p:cNvPr>
            <p:cNvPicPr>
              <a:picLocks noChangeAspect="1"/>
            </p:cNvPicPr>
            <p:nvPr/>
          </p:nvPicPr>
          <p:blipFill>
            <a:blip r:embed="rId7"/>
            <a:stretch>
              <a:fillRect/>
            </a:stretch>
          </p:blipFill>
          <p:spPr>
            <a:xfrm>
              <a:off x="958121" y="793229"/>
              <a:ext cx="228600" cy="753827"/>
            </a:xfrm>
            <a:prstGeom prst="rect">
              <a:avLst/>
            </a:prstGeom>
          </p:spPr>
        </p:pic>
        <p:pic>
          <p:nvPicPr>
            <p:cNvPr id="13" name="Picture 12">
              <a:extLst>
                <a:ext uri="{FF2B5EF4-FFF2-40B4-BE49-F238E27FC236}">
                  <a16:creationId xmlns:a16="http://schemas.microsoft.com/office/drawing/2014/main" id="{A462B0E9-C446-4D4C-BA89-8A6C37AC2FC4}"/>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14" name="Picture 13">
              <a:extLst>
                <a:ext uri="{FF2B5EF4-FFF2-40B4-BE49-F238E27FC236}">
                  <a16:creationId xmlns:a16="http://schemas.microsoft.com/office/drawing/2014/main" id="{C97A1060-B47F-4EFC-AF0A-F1FF3B2A0528}"/>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15" name="Picture 14">
              <a:extLst>
                <a:ext uri="{FF2B5EF4-FFF2-40B4-BE49-F238E27FC236}">
                  <a16:creationId xmlns:a16="http://schemas.microsoft.com/office/drawing/2014/main" id="{8ED301B7-7A9E-44BB-A862-F27C864F43B1}"/>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16" name="Picture 15">
              <a:extLst>
                <a:ext uri="{FF2B5EF4-FFF2-40B4-BE49-F238E27FC236}">
                  <a16:creationId xmlns:a16="http://schemas.microsoft.com/office/drawing/2014/main" id="{C8E236F1-8E55-42A0-8141-2301D95090FC}"/>
                </a:ext>
              </a:extLst>
            </p:cNvPr>
            <p:cNvPicPr>
              <a:picLocks noChangeAspect="1"/>
            </p:cNvPicPr>
            <p:nvPr/>
          </p:nvPicPr>
          <p:blipFill>
            <a:blip r:embed="rId7"/>
            <a:stretch>
              <a:fillRect/>
            </a:stretch>
          </p:blipFill>
          <p:spPr>
            <a:xfrm flipH="1">
              <a:off x="2419506" y="820975"/>
              <a:ext cx="256107" cy="874427"/>
            </a:xfrm>
            <a:prstGeom prst="rect">
              <a:avLst/>
            </a:prstGeom>
          </p:spPr>
        </p:pic>
      </p:grpSp>
      <p:grpSp>
        <p:nvGrpSpPr>
          <p:cNvPr id="17" name="Group 16">
            <a:extLst>
              <a:ext uri="{FF2B5EF4-FFF2-40B4-BE49-F238E27FC236}">
                <a16:creationId xmlns:a16="http://schemas.microsoft.com/office/drawing/2014/main" id="{945FB45C-8AAF-48E6-A760-3C0612A9E2A8}"/>
              </a:ext>
            </a:extLst>
          </p:cNvPr>
          <p:cNvGrpSpPr/>
          <p:nvPr/>
        </p:nvGrpSpPr>
        <p:grpSpPr>
          <a:xfrm>
            <a:off x="7107028" y="-849947"/>
            <a:ext cx="3424681" cy="4040177"/>
            <a:chOff x="-18654" y="-1013371"/>
            <a:chExt cx="3424681" cy="4040177"/>
          </a:xfrm>
        </p:grpSpPr>
        <p:pic>
          <p:nvPicPr>
            <p:cNvPr id="18" name="Picture 6" descr="Vintage Chandelier transparent PNG - StickPNG">
              <a:extLst>
                <a:ext uri="{FF2B5EF4-FFF2-40B4-BE49-F238E27FC236}">
                  <a16:creationId xmlns:a16="http://schemas.microsoft.com/office/drawing/2014/main" id="{04F6DA93-9BB7-4D23-ABB4-C48BD1E2E1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FBB817B-4D7E-4324-B750-0F0E52DB71FD}"/>
                </a:ext>
              </a:extLst>
            </p:cNvPr>
            <p:cNvPicPr>
              <a:picLocks noChangeAspect="1"/>
            </p:cNvPicPr>
            <p:nvPr/>
          </p:nvPicPr>
          <p:blipFill>
            <a:blip r:embed="rId7"/>
            <a:stretch>
              <a:fillRect/>
            </a:stretch>
          </p:blipFill>
          <p:spPr>
            <a:xfrm>
              <a:off x="314793" y="873177"/>
              <a:ext cx="228600" cy="753827"/>
            </a:xfrm>
            <a:prstGeom prst="rect">
              <a:avLst/>
            </a:prstGeom>
          </p:spPr>
        </p:pic>
        <p:pic>
          <p:nvPicPr>
            <p:cNvPr id="20" name="Picture 19">
              <a:extLst>
                <a:ext uri="{FF2B5EF4-FFF2-40B4-BE49-F238E27FC236}">
                  <a16:creationId xmlns:a16="http://schemas.microsoft.com/office/drawing/2014/main" id="{BD3079A4-1A17-4441-A594-B6F2E8EB9DD4}"/>
                </a:ext>
              </a:extLst>
            </p:cNvPr>
            <p:cNvPicPr>
              <a:picLocks noChangeAspect="1"/>
            </p:cNvPicPr>
            <p:nvPr/>
          </p:nvPicPr>
          <p:blipFill>
            <a:blip r:embed="rId7"/>
            <a:stretch>
              <a:fillRect/>
            </a:stretch>
          </p:blipFill>
          <p:spPr>
            <a:xfrm>
              <a:off x="958121" y="793229"/>
              <a:ext cx="228600" cy="753827"/>
            </a:xfrm>
            <a:prstGeom prst="rect">
              <a:avLst/>
            </a:prstGeom>
          </p:spPr>
        </p:pic>
        <p:pic>
          <p:nvPicPr>
            <p:cNvPr id="21" name="Picture 20">
              <a:extLst>
                <a:ext uri="{FF2B5EF4-FFF2-40B4-BE49-F238E27FC236}">
                  <a16:creationId xmlns:a16="http://schemas.microsoft.com/office/drawing/2014/main" id="{1BD9C7AF-AC4B-489B-8E8E-731FE429FFC9}"/>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22" name="Picture 21">
              <a:extLst>
                <a:ext uri="{FF2B5EF4-FFF2-40B4-BE49-F238E27FC236}">
                  <a16:creationId xmlns:a16="http://schemas.microsoft.com/office/drawing/2014/main" id="{CCD95059-10D3-4A22-BB0A-AFE8F4FBBB87}"/>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23" name="Picture 22">
              <a:extLst>
                <a:ext uri="{FF2B5EF4-FFF2-40B4-BE49-F238E27FC236}">
                  <a16:creationId xmlns:a16="http://schemas.microsoft.com/office/drawing/2014/main" id="{B804BC73-E5CE-48C1-8699-631C52C15743}"/>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24" name="Picture 23">
              <a:extLst>
                <a:ext uri="{FF2B5EF4-FFF2-40B4-BE49-F238E27FC236}">
                  <a16:creationId xmlns:a16="http://schemas.microsoft.com/office/drawing/2014/main" id="{28D8BCA3-1A71-4064-AEED-2F058E5B329C}"/>
                </a:ext>
              </a:extLst>
            </p:cNvPr>
            <p:cNvPicPr>
              <a:picLocks noChangeAspect="1"/>
            </p:cNvPicPr>
            <p:nvPr/>
          </p:nvPicPr>
          <p:blipFill>
            <a:blip r:embed="rId7"/>
            <a:stretch>
              <a:fillRect/>
            </a:stretch>
          </p:blipFill>
          <p:spPr>
            <a:xfrm flipH="1">
              <a:off x="2419506" y="820975"/>
              <a:ext cx="256107" cy="874427"/>
            </a:xfrm>
            <a:prstGeom prst="rect">
              <a:avLst/>
            </a:prstGeom>
          </p:spPr>
        </p:pic>
      </p:grpSp>
    </p:spTree>
    <p:extLst>
      <p:ext uri="{BB962C8B-B14F-4D97-AF65-F5344CB8AC3E}">
        <p14:creationId xmlns:p14="http://schemas.microsoft.com/office/powerpoint/2010/main" val="2506750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remade Room 3 (PSD) | Official PSDs">
            <a:extLst>
              <a:ext uri="{FF2B5EF4-FFF2-40B4-BE49-F238E27FC236}">
                <a16:creationId xmlns:a16="http://schemas.microsoft.com/office/drawing/2014/main" id="{6EBCD4CE-48AB-4C81-B9DA-B4A0CD936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260013" cy="10260013"/>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Katherine Johnson">
            <a:extLst>
              <a:ext uri="{FF2B5EF4-FFF2-40B4-BE49-F238E27FC236}">
                <a16:creationId xmlns:a16="http://schemas.microsoft.com/office/drawing/2014/main" id="{F59D7468-D9B3-4068-875B-4E6D211EDC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7083" y="381039"/>
            <a:ext cx="5139240" cy="51392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07EDE2F-E415-4C45-8B1C-391C20C6DCE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6382" b="100000" l="17085" r="76382"/>
                    </a14:imgEffect>
                  </a14:imgLayer>
                </a14:imgProps>
              </a:ext>
              <a:ext uri="{28A0092B-C50C-407E-A947-70E740481C1C}">
                <a14:useLocalDpi xmlns:a14="http://schemas.microsoft.com/office/drawing/2010/main" val="0"/>
              </a:ext>
            </a:extLst>
          </a:blip>
          <a:stretch>
            <a:fillRect/>
          </a:stretch>
        </p:blipFill>
        <p:spPr>
          <a:xfrm>
            <a:off x="-1166020" y="3378993"/>
            <a:ext cx="6881020" cy="6881020"/>
          </a:xfrm>
          <a:prstGeom prst="rect">
            <a:avLst/>
          </a:prstGeom>
        </p:spPr>
      </p:pic>
      <p:sp>
        <p:nvSpPr>
          <p:cNvPr id="5" name="Speech Bubble: Rectangle with Corners Rounded 4">
            <a:extLst>
              <a:ext uri="{FF2B5EF4-FFF2-40B4-BE49-F238E27FC236}">
                <a16:creationId xmlns:a16="http://schemas.microsoft.com/office/drawing/2014/main" id="{1456C623-EDB9-4AE2-9C6F-C85BCE7C3B3C}"/>
              </a:ext>
            </a:extLst>
          </p:cNvPr>
          <p:cNvSpPr/>
          <p:nvPr/>
        </p:nvSpPr>
        <p:spPr>
          <a:xfrm>
            <a:off x="3873501" y="6080124"/>
            <a:ext cx="6015037" cy="4064001"/>
          </a:xfrm>
          <a:prstGeom prst="wedgeRoundRectCallout">
            <a:avLst>
              <a:gd name="adj1" fmla="val -75967"/>
              <a:gd name="adj2" fmla="val -34590"/>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91BAE4C-44E0-489E-BFCD-E16D4076A0D9}"/>
              </a:ext>
            </a:extLst>
          </p:cNvPr>
          <p:cNvSpPr txBox="1"/>
          <p:nvPr/>
        </p:nvSpPr>
        <p:spPr>
          <a:xfrm>
            <a:off x="3969078" y="6466819"/>
            <a:ext cx="5832217" cy="3231654"/>
          </a:xfrm>
          <a:prstGeom prst="rect">
            <a:avLst/>
          </a:prstGeom>
          <a:noFill/>
        </p:spPr>
        <p:txBody>
          <a:bodyPr wrap="square" rtlCol="0">
            <a:spAutoFit/>
          </a:bodyPr>
          <a:lstStyle/>
          <a:p>
            <a:pPr lvl="0" algn="just"/>
            <a:r>
              <a:rPr lang="en-US" sz="3400" b="1" dirty="0">
                <a:solidFill>
                  <a:prstClr val="black"/>
                </a:solidFill>
              </a:rPr>
              <a:t>One of NASA's human 'computers,' Katherine Johnson performed the complex calculations that enabled humans to successfully achieve space flight</a:t>
            </a:r>
            <a:endParaRPr kumimoji="0" lang="en-GB" sz="3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FD6E9F4-4D5F-4A2D-B81B-885E661110FE}"/>
              </a:ext>
            </a:extLst>
          </p:cNvPr>
          <p:cNvSpPr txBox="1"/>
          <p:nvPr/>
        </p:nvSpPr>
        <p:spPr>
          <a:xfrm>
            <a:off x="3240506" y="5273455"/>
            <a:ext cx="3991858" cy="646331"/>
          </a:xfrm>
          <a:prstGeom prst="rect">
            <a:avLst/>
          </a:prstGeom>
          <a:solidFill>
            <a:schemeClr val="accent4">
              <a:lumMod val="20000"/>
              <a:lumOff val="80000"/>
            </a:schemeClr>
          </a:solidFill>
          <a:ln w="76200">
            <a:solidFill>
              <a:srgbClr val="FFC000"/>
            </a:solidFill>
          </a:ln>
        </p:spPr>
        <p:txBody>
          <a:bodyPr wrap="square" rtlCol="0">
            <a:spAutoFit/>
          </a:bodyPr>
          <a:lstStyle/>
          <a:p>
            <a:pPr lvl="0" algn="ctr"/>
            <a:r>
              <a:rPr lang="en-GB" sz="3600" b="1" dirty="0">
                <a:solidFill>
                  <a:prstClr val="black"/>
                </a:solidFill>
              </a:rPr>
              <a:t>Katherine Johnson</a:t>
            </a:r>
            <a:endPar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591EB34D-5B6F-4385-A457-8C3B8C15138B}"/>
              </a:ext>
            </a:extLst>
          </p:cNvPr>
          <p:cNvGrpSpPr/>
          <p:nvPr/>
        </p:nvGrpSpPr>
        <p:grpSpPr>
          <a:xfrm>
            <a:off x="-18654" y="-1013371"/>
            <a:ext cx="3424681" cy="4040177"/>
            <a:chOff x="-18654" y="-1013371"/>
            <a:chExt cx="3424681" cy="4040177"/>
          </a:xfrm>
        </p:grpSpPr>
        <p:pic>
          <p:nvPicPr>
            <p:cNvPr id="10" name="Picture 6" descr="Vintage Chandelier transparent PNG - StickPNG">
              <a:extLst>
                <a:ext uri="{FF2B5EF4-FFF2-40B4-BE49-F238E27FC236}">
                  <a16:creationId xmlns:a16="http://schemas.microsoft.com/office/drawing/2014/main" id="{E04869FE-8E6E-4D99-BB82-CF7C57FD46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98FF711-D42C-41E7-BE9C-C955B94CBBC1}"/>
                </a:ext>
              </a:extLst>
            </p:cNvPr>
            <p:cNvPicPr>
              <a:picLocks noChangeAspect="1"/>
            </p:cNvPicPr>
            <p:nvPr/>
          </p:nvPicPr>
          <p:blipFill>
            <a:blip r:embed="rId7"/>
            <a:stretch>
              <a:fillRect/>
            </a:stretch>
          </p:blipFill>
          <p:spPr>
            <a:xfrm>
              <a:off x="314793" y="873177"/>
              <a:ext cx="228600" cy="753827"/>
            </a:xfrm>
            <a:prstGeom prst="rect">
              <a:avLst/>
            </a:prstGeom>
          </p:spPr>
        </p:pic>
        <p:pic>
          <p:nvPicPr>
            <p:cNvPr id="12" name="Picture 11">
              <a:extLst>
                <a:ext uri="{FF2B5EF4-FFF2-40B4-BE49-F238E27FC236}">
                  <a16:creationId xmlns:a16="http://schemas.microsoft.com/office/drawing/2014/main" id="{A6FA3F2D-55B9-4AE3-A899-3FB45C9D20D8}"/>
                </a:ext>
              </a:extLst>
            </p:cNvPr>
            <p:cNvPicPr>
              <a:picLocks noChangeAspect="1"/>
            </p:cNvPicPr>
            <p:nvPr/>
          </p:nvPicPr>
          <p:blipFill>
            <a:blip r:embed="rId7"/>
            <a:stretch>
              <a:fillRect/>
            </a:stretch>
          </p:blipFill>
          <p:spPr>
            <a:xfrm>
              <a:off x="958121" y="793229"/>
              <a:ext cx="228600" cy="753827"/>
            </a:xfrm>
            <a:prstGeom prst="rect">
              <a:avLst/>
            </a:prstGeom>
          </p:spPr>
        </p:pic>
        <p:pic>
          <p:nvPicPr>
            <p:cNvPr id="13" name="Picture 12">
              <a:extLst>
                <a:ext uri="{FF2B5EF4-FFF2-40B4-BE49-F238E27FC236}">
                  <a16:creationId xmlns:a16="http://schemas.microsoft.com/office/drawing/2014/main" id="{A462B0E9-C446-4D4C-BA89-8A6C37AC2FC4}"/>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14" name="Picture 13">
              <a:extLst>
                <a:ext uri="{FF2B5EF4-FFF2-40B4-BE49-F238E27FC236}">
                  <a16:creationId xmlns:a16="http://schemas.microsoft.com/office/drawing/2014/main" id="{C97A1060-B47F-4EFC-AF0A-F1FF3B2A0528}"/>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15" name="Picture 14">
              <a:extLst>
                <a:ext uri="{FF2B5EF4-FFF2-40B4-BE49-F238E27FC236}">
                  <a16:creationId xmlns:a16="http://schemas.microsoft.com/office/drawing/2014/main" id="{8ED301B7-7A9E-44BB-A862-F27C864F43B1}"/>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16" name="Picture 15">
              <a:extLst>
                <a:ext uri="{FF2B5EF4-FFF2-40B4-BE49-F238E27FC236}">
                  <a16:creationId xmlns:a16="http://schemas.microsoft.com/office/drawing/2014/main" id="{C8E236F1-8E55-42A0-8141-2301D95090FC}"/>
                </a:ext>
              </a:extLst>
            </p:cNvPr>
            <p:cNvPicPr>
              <a:picLocks noChangeAspect="1"/>
            </p:cNvPicPr>
            <p:nvPr/>
          </p:nvPicPr>
          <p:blipFill>
            <a:blip r:embed="rId7"/>
            <a:stretch>
              <a:fillRect/>
            </a:stretch>
          </p:blipFill>
          <p:spPr>
            <a:xfrm flipH="1">
              <a:off x="2419506" y="820975"/>
              <a:ext cx="256107" cy="874427"/>
            </a:xfrm>
            <a:prstGeom prst="rect">
              <a:avLst/>
            </a:prstGeom>
          </p:spPr>
        </p:pic>
      </p:grpSp>
      <p:grpSp>
        <p:nvGrpSpPr>
          <p:cNvPr id="17" name="Group 16">
            <a:extLst>
              <a:ext uri="{FF2B5EF4-FFF2-40B4-BE49-F238E27FC236}">
                <a16:creationId xmlns:a16="http://schemas.microsoft.com/office/drawing/2014/main" id="{945FB45C-8AAF-48E6-A760-3C0612A9E2A8}"/>
              </a:ext>
            </a:extLst>
          </p:cNvPr>
          <p:cNvGrpSpPr/>
          <p:nvPr/>
        </p:nvGrpSpPr>
        <p:grpSpPr>
          <a:xfrm>
            <a:off x="7107028" y="-849947"/>
            <a:ext cx="3424681" cy="4040177"/>
            <a:chOff x="-18654" y="-1013371"/>
            <a:chExt cx="3424681" cy="4040177"/>
          </a:xfrm>
        </p:grpSpPr>
        <p:pic>
          <p:nvPicPr>
            <p:cNvPr id="18" name="Picture 6" descr="Vintage Chandelier transparent PNG - StickPNG">
              <a:extLst>
                <a:ext uri="{FF2B5EF4-FFF2-40B4-BE49-F238E27FC236}">
                  <a16:creationId xmlns:a16="http://schemas.microsoft.com/office/drawing/2014/main" id="{04F6DA93-9BB7-4D23-ABB4-C48BD1E2E1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FBB817B-4D7E-4324-B750-0F0E52DB71FD}"/>
                </a:ext>
              </a:extLst>
            </p:cNvPr>
            <p:cNvPicPr>
              <a:picLocks noChangeAspect="1"/>
            </p:cNvPicPr>
            <p:nvPr/>
          </p:nvPicPr>
          <p:blipFill>
            <a:blip r:embed="rId7"/>
            <a:stretch>
              <a:fillRect/>
            </a:stretch>
          </p:blipFill>
          <p:spPr>
            <a:xfrm>
              <a:off x="314793" y="873177"/>
              <a:ext cx="228600" cy="753827"/>
            </a:xfrm>
            <a:prstGeom prst="rect">
              <a:avLst/>
            </a:prstGeom>
          </p:spPr>
        </p:pic>
        <p:pic>
          <p:nvPicPr>
            <p:cNvPr id="20" name="Picture 19">
              <a:extLst>
                <a:ext uri="{FF2B5EF4-FFF2-40B4-BE49-F238E27FC236}">
                  <a16:creationId xmlns:a16="http://schemas.microsoft.com/office/drawing/2014/main" id="{BD3079A4-1A17-4441-A594-B6F2E8EB9DD4}"/>
                </a:ext>
              </a:extLst>
            </p:cNvPr>
            <p:cNvPicPr>
              <a:picLocks noChangeAspect="1"/>
            </p:cNvPicPr>
            <p:nvPr/>
          </p:nvPicPr>
          <p:blipFill>
            <a:blip r:embed="rId7"/>
            <a:stretch>
              <a:fillRect/>
            </a:stretch>
          </p:blipFill>
          <p:spPr>
            <a:xfrm>
              <a:off x="958121" y="793229"/>
              <a:ext cx="228600" cy="753827"/>
            </a:xfrm>
            <a:prstGeom prst="rect">
              <a:avLst/>
            </a:prstGeom>
          </p:spPr>
        </p:pic>
        <p:pic>
          <p:nvPicPr>
            <p:cNvPr id="21" name="Picture 20">
              <a:extLst>
                <a:ext uri="{FF2B5EF4-FFF2-40B4-BE49-F238E27FC236}">
                  <a16:creationId xmlns:a16="http://schemas.microsoft.com/office/drawing/2014/main" id="{1BD9C7AF-AC4B-489B-8E8E-731FE429FFC9}"/>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22" name="Picture 21">
              <a:extLst>
                <a:ext uri="{FF2B5EF4-FFF2-40B4-BE49-F238E27FC236}">
                  <a16:creationId xmlns:a16="http://schemas.microsoft.com/office/drawing/2014/main" id="{CCD95059-10D3-4A22-BB0A-AFE8F4FBBB87}"/>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23" name="Picture 22">
              <a:extLst>
                <a:ext uri="{FF2B5EF4-FFF2-40B4-BE49-F238E27FC236}">
                  <a16:creationId xmlns:a16="http://schemas.microsoft.com/office/drawing/2014/main" id="{B804BC73-E5CE-48C1-8699-631C52C15743}"/>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24" name="Picture 23">
              <a:extLst>
                <a:ext uri="{FF2B5EF4-FFF2-40B4-BE49-F238E27FC236}">
                  <a16:creationId xmlns:a16="http://schemas.microsoft.com/office/drawing/2014/main" id="{28D8BCA3-1A71-4064-AEED-2F058E5B329C}"/>
                </a:ext>
              </a:extLst>
            </p:cNvPr>
            <p:cNvPicPr>
              <a:picLocks noChangeAspect="1"/>
            </p:cNvPicPr>
            <p:nvPr/>
          </p:nvPicPr>
          <p:blipFill>
            <a:blip r:embed="rId7"/>
            <a:stretch>
              <a:fillRect/>
            </a:stretch>
          </p:blipFill>
          <p:spPr>
            <a:xfrm flipH="1">
              <a:off x="2419506" y="820975"/>
              <a:ext cx="256107" cy="874427"/>
            </a:xfrm>
            <a:prstGeom prst="rect">
              <a:avLst/>
            </a:prstGeom>
          </p:spPr>
        </p:pic>
      </p:grpSp>
    </p:spTree>
    <p:extLst>
      <p:ext uri="{BB962C8B-B14F-4D97-AF65-F5344CB8AC3E}">
        <p14:creationId xmlns:p14="http://schemas.microsoft.com/office/powerpoint/2010/main" val="1584092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remade Room 3 (PSD) | Official PSDs">
            <a:extLst>
              <a:ext uri="{FF2B5EF4-FFF2-40B4-BE49-F238E27FC236}">
                <a16:creationId xmlns:a16="http://schemas.microsoft.com/office/drawing/2014/main" id="{6EBCD4CE-48AB-4C81-B9DA-B4A0CD936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260013" cy="10260013"/>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Percy Julian">
            <a:extLst>
              <a:ext uri="{FF2B5EF4-FFF2-40B4-BE49-F238E27FC236}">
                <a16:creationId xmlns:a16="http://schemas.microsoft.com/office/drawing/2014/main" id="{9EBDA7ED-E357-44F2-9AE5-70B9A19ABB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5781" y="340359"/>
            <a:ext cx="5233080" cy="52330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07EDE2F-E415-4C45-8B1C-391C20C6DCE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6382" b="100000" l="17085" r="76382"/>
                    </a14:imgEffect>
                  </a14:imgLayer>
                </a14:imgProps>
              </a:ext>
              <a:ext uri="{28A0092B-C50C-407E-A947-70E740481C1C}">
                <a14:useLocalDpi xmlns:a14="http://schemas.microsoft.com/office/drawing/2010/main" val="0"/>
              </a:ext>
            </a:extLst>
          </a:blip>
          <a:stretch>
            <a:fillRect/>
          </a:stretch>
        </p:blipFill>
        <p:spPr>
          <a:xfrm>
            <a:off x="-1166020" y="3378993"/>
            <a:ext cx="6881020" cy="6881020"/>
          </a:xfrm>
          <a:prstGeom prst="rect">
            <a:avLst/>
          </a:prstGeom>
        </p:spPr>
      </p:pic>
      <p:sp>
        <p:nvSpPr>
          <p:cNvPr id="5" name="Speech Bubble: Rectangle with Corners Rounded 4">
            <a:extLst>
              <a:ext uri="{FF2B5EF4-FFF2-40B4-BE49-F238E27FC236}">
                <a16:creationId xmlns:a16="http://schemas.microsoft.com/office/drawing/2014/main" id="{1456C623-EDB9-4AE2-9C6F-C85BCE7C3B3C}"/>
              </a:ext>
            </a:extLst>
          </p:cNvPr>
          <p:cNvSpPr/>
          <p:nvPr/>
        </p:nvSpPr>
        <p:spPr>
          <a:xfrm>
            <a:off x="3873501" y="6080124"/>
            <a:ext cx="6015037" cy="4064001"/>
          </a:xfrm>
          <a:prstGeom prst="wedgeRoundRectCallout">
            <a:avLst>
              <a:gd name="adj1" fmla="val -75967"/>
              <a:gd name="adj2" fmla="val -34590"/>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91BAE4C-44E0-489E-BFCD-E16D4076A0D9}"/>
              </a:ext>
            </a:extLst>
          </p:cNvPr>
          <p:cNvSpPr txBox="1"/>
          <p:nvPr/>
        </p:nvSpPr>
        <p:spPr>
          <a:xfrm>
            <a:off x="3969078" y="6466819"/>
            <a:ext cx="5832217" cy="3231654"/>
          </a:xfrm>
          <a:prstGeom prst="rect">
            <a:avLst/>
          </a:prstGeom>
          <a:noFill/>
        </p:spPr>
        <p:txBody>
          <a:bodyPr wrap="square" rtlCol="0">
            <a:spAutoFit/>
          </a:bodyPr>
          <a:lstStyle/>
          <a:p>
            <a:pPr lvl="0" algn="just"/>
            <a:r>
              <a:rPr lang="en-US" sz="3400" b="1" dirty="0">
                <a:solidFill>
                  <a:prstClr val="black"/>
                </a:solidFill>
              </a:rPr>
              <a:t>African American chemist Percy Julian was a pioneer in the chemical synthesis of medicinal drugs such as cortisone, steroids and birth control pills.</a:t>
            </a:r>
            <a:endParaRPr kumimoji="0" lang="en-GB" sz="3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FD6E9F4-4D5F-4A2D-B81B-885E661110FE}"/>
              </a:ext>
            </a:extLst>
          </p:cNvPr>
          <p:cNvSpPr txBox="1"/>
          <p:nvPr/>
        </p:nvSpPr>
        <p:spPr>
          <a:xfrm>
            <a:off x="3240506" y="5273455"/>
            <a:ext cx="3991858" cy="646331"/>
          </a:xfrm>
          <a:prstGeom prst="rect">
            <a:avLst/>
          </a:prstGeom>
          <a:solidFill>
            <a:schemeClr val="accent4">
              <a:lumMod val="20000"/>
              <a:lumOff val="80000"/>
            </a:schemeClr>
          </a:solidFill>
          <a:ln w="76200">
            <a:solidFill>
              <a:srgbClr val="FFC000"/>
            </a:solidFill>
          </a:ln>
        </p:spPr>
        <p:txBody>
          <a:bodyPr wrap="square" rtlCol="0">
            <a:spAutoFit/>
          </a:bodyPr>
          <a:lstStyle/>
          <a:p>
            <a:pPr lvl="0" algn="ctr"/>
            <a:r>
              <a:rPr lang="en-GB" sz="3600" b="1" dirty="0">
                <a:solidFill>
                  <a:prstClr val="black"/>
                </a:solidFill>
              </a:rPr>
              <a:t>Percy Julian</a:t>
            </a:r>
            <a:endPar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591EB34D-5B6F-4385-A457-8C3B8C15138B}"/>
              </a:ext>
            </a:extLst>
          </p:cNvPr>
          <p:cNvGrpSpPr/>
          <p:nvPr/>
        </p:nvGrpSpPr>
        <p:grpSpPr>
          <a:xfrm>
            <a:off x="-18654" y="-1013371"/>
            <a:ext cx="3424681" cy="4040177"/>
            <a:chOff x="-18654" y="-1013371"/>
            <a:chExt cx="3424681" cy="4040177"/>
          </a:xfrm>
        </p:grpSpPr>
        <p:pic>
          <p:nvPicPr>
            <p:cNvPr id="10" name="Picture 6" descr="Vintage Chandelier transparent PNG - StickPNG">
              <a:extLst>
                <a:ext uri="{FF2B5EF4-FFF2-40B4-BE49-F238E27FC236}">
                  <a16:creationId xmlns:a16="http://schemas.microsoft.com/office/drawing/2014/main" id="{E04869FE-8E6E-4D99-BB82-CF7C57FD46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98FF711-D42C-41E7-BE9C-C955B94CBBC1}"/>
                </a:ext>
              </a:extLst>
            </p:cNvPr>
            <p:cNvPicPr>
              <a:picLocks noChangeAspect="1"/>
            </p:cNvPicPr>
            <p:nvPr/>
          </p:nvPicPr>
          <p:blipFill>
            <a:blip r:embed="rId7"/>
            <a:stretch>
              <a:fillRect/>
            </a:stretch>
          </p:blipFill>
          <p:spPr>
            <a:xfrm>
              <a:off x="314793" y="873177"/>
              <a:ext cx="228600" cy="753827"/>
            </a:xfrm>
            <a:prstGeom prst="rect">
              <a:avLst/>
            </a:prstGeom>
          </p:spPr>
        </p:pic>
        <p:pic>
          <p:nvPicPr>
            <p:cNvPr id="12" name="Picture 11">
              <a:extLst>
                <a:ext uri="{FF2B5EF4-FFF2-40B4-BE49-F238E27FC236}">
                  <a16:creationId xmlns:a16="http://schemas.microsoft.com/office/drawing/2014/main" id="{A6FA3F2D-55B9-4AE3-A899-3FB45C9D20D8}"/>
                </a:ext>
              </a:extLst>
            </p:cNvPr>
            <p:cNvPicPr>
              <a:picLocks noChangeAspect="1"/>
            </p:cNvPicPr>
            <p:nvPr/>
          </p:nvPicPr>
          <p:blipFill>
            <a:blip r:embed="rId7"/>
            <a:stretch>
              <a:fillRect/>
            </a:stretch>
          </p:blipFill>
          <p:spPr>
            <a:xfrm>
              <a:off x="958121" y="793229"/>
              <a:ext cx="228600" cy="753827"/>
            </a:xfrm>
            <a:prstGeom prst="rect">
              <a:avLst/>
            </a:prstGeom>
          </p:spPr>
        </p:pic>
        <p:pic>
          <p:nvPicPr>
            <p:cNvPr id="13" name="Picture 12">
              <a:extLst>
                <a:ext uri="{FF2B5EF4-FFF2-40B4-BE49-F238E27FC236}">
                  <a16:creationId xmlns:a16="http://schemas.microsoft.com/office/drawing/2014/main" id="{A462B0E9-C446-4D4C-BA89-8A6C37AC2FC4}"/>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14" name="Picture 13">
              <a:extLst>
                <a:ext uri="{FF2B5EF4-FFF2-40B4-BE49-F238E27FC236}">
                  <a16:creationId xmlns:a16="http://schemas.microsoft.com/office/drawing/2014/main" id="{C97A1060-B47F-4EFC-AF0A-F1FF3B2A0528}"/>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15" name="Picture 14">
              <a:extLst>
                <a:ext uri="{FF2B5EF4-FFF2-40B4-BE49-F238E27FC236}">
                  <a16:creationId xmlns:a16="http://schemas.microsoft.com/office/drawing/2014/main" id="{8ED301B7-7A9E-44BB-A862-F27C864F43B1}"/>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16" name="Picture 15">
              <a:extLst>
                <a:ext uri="{FF2B5EF4-FFF2-40B4-BE49-F238E27FC236}">
                  <a16:creationId xmlns:a16="http://schemas.microsoft.com/office/drawing/2014/main" id="{C8E236F1-8E55-42A0-8141-2301D95090FC}"/>
                </a:ext>
              </a:extLst>
            </p:cNvPr>
            <p:cNvPicPr>
              <a:picLocks noChangeAspect="1"/>
            </p:cNvPicPr>
            <p:nvPr/>
          </p:nvPicPr>
          <p:blipFill>
            <a:blip r:embed="rId7"/>
            <a:stretch>
              <a:fillRect/>
            </a:stretch>
          </p:blipFill>
          <p:spPr>
            <a:xfrm flipH="1">
              <a:off x="2419506" y="820975"/>
              <a:ext cx="256107" cy="874427"/>
            </a:xfrm>
            <a:prstGeom prst="rect">
              <a:avLst/>
            </a:prstGeom>
          </p:spPr>
        </p:pic>
      </p:grpSp>
      <p:grpSp>
        <p:nvGrpSpPr>
          <p:cNvPr id="17" name="Group 16">
            <a:extLst>
              <a:ext uri="{FF2B5EF4-FFF2-40B4-BE49-F238E27FC236}">
                <a16:creationId xmlns:a16="http://schemas.microsoft.com/office/drawing/2014/main" id="{945FB45C-8AAF-48E6-A760-3C0612A9E2A8}"/>
              </a:ext>
            </a:extLst>
          </p:cNvPr>
          <p:cNvGrpSpPr/>
          <p:nvPr/>
        </p:nvGrpSpPr>
        <p:grpSpPr>
          <a:xfrm>
            <a:off x="7107028" y="-849947"/>
            <a:ext cx="3424681" cy="4040177"/>
            <a:chOff x="-18654" y="-1013371"/>
            <a:chExt cx="3424681" cy="4040177"/>
          </a:xfrm>
        </p:grpSpPr>
        <p:pic>
          <p:nvPicPr>
            <p:cNvPr id="18" name="Picture 6" descr="Vintage Chandelier transparent PNG - StickPNG">
              <a:extLst>
                <a:ext uri="{FF2B5EF4-FFF2-40B4-BE49-F238E27FC236}">
                  <a16:creationId xmlns:a16="http://schemas.microsoft.com/office/drawing/2014/main" id="{04F6DA93-9BB7-4D23-ABB4-C48BD1E2E1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FBB817B-4D7E-4324-B750-0F0E52DB71FD}"/>
                </a:ext>
              </a:extLst>
            </p:cNvPr>
            <p:cNvPicPr>
              <a:picLocks noChangeAspect="1"/>
            </p:cNvPicPr>
            <p:nvPr/>
          </p:nvPicPr>
          <p:blipFill>
            <a:blip r:embed="rId7"/>
            <a:stretch>
              <a:fillRect/>
            </a:stretch>
          </p:blipFill>
          <p:spPr>
            <a:xfrm>
              <a:off x="314793" y="873177"/>
              <a:ext cx="228600" cy="753827"/>
            </a:xfrm>
            <a:prstGeom prst="rect">
              <a:avLst/>
            </a:prstGeom>
          </p:spPr>
        </p:pic>
        <p:pic>
          <p:nvPicPr>
            <p:cNvPr id="20" name="Picture 19">
              <a:extLst>
                <a:ext uri="{FF2B5EF4-FFF2-40B4-BE49-F238E27FC236}">
                  <a16:creationId xmlns:a16="http://schemas.microsoft.com/office/drawing/2014/main" id="{BD3079A4-1A17-4441-A594-B6F2E8EB9DD4}"/>
                </a:ext>
              </a:extLst>
            </p:cNvPr>
            <p:cNvPicPr>
              <a:picLocks noChangeAspect="1"/>
            </p:cNvPicPr>
            <p:nvPr/>
          </p:nvPicPr>
          <p:blipFill>
            <a:blip r:embed="rId7"/>
            <a:stretch>
              <a:fillRect/>
            </a:stretch>
          </p:blipFill>
          <p:spPr>
            <a:xfrm>
              <a:off x="958121" y="793229"/>
              <a:ext cx="228600" cy="753827"/>
            </a:xfrm>
            <a:prstGeom prst="rect">
              <a:avLst/>
            </a:prstGeom>
          </p:spPr>
        </p:pic>
        <p:pic>
          <p:nvPicPr>
            <p:cNvPr id="21" name="Picture 20">
              <a:extLst>
                <a:ext uri="{FF2B5EF4-FFF2-40B4-BE49-F238E27FC236}">
                  <a16:creationId xmlns:a16="http://schemas.microsoft.com/office/drawing/2014/main" id="{1BD9C7AF-AC4B-489B-8E8E-731FE429FFC9}"/>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22" name="Picture 21">
              <a:extLst>
                <a:ext uri="{FF2B5EF4-FFF2-40B4-BE49-F238E27FC236}">
                  <a16:creationId xmlns:a16="http://schemas.microsoft.com/office/drawing/2014/main" id="{CCD95059-10D3-4A22-BB0A-AFE8F4FBBB87}"/>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23" name="Picture 22">
              <a:extLst>
                <a:ext uri="{FF2B5EF4-FFF2-40B4-BE49-F238E27FC236}">
                  <a16:creationId xmlns:a16="http://schemas.microsoft.com/office/drawing/2014/main" id="{B804BC73-E5CE-48C1-8699-631C52C15743}"/>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24" name="Picture 23">
              <a:extLst>
                <a:ext uri="{FF2B5EF4-FFF2-40B4-BE49-F238E27FC236}">
                  <a16:creationId xmlns:a16="http://schemas.microsoft.com/office/drawing/2014/main" id="{28D8BCA3-1A71-4064-AEED-2F058E5B329C}"/>
                </a:ext>
              </a:extLst>
            </p:cNvPr>
            <p:cNvPicPr>
              <a:picLocks noChangeAspect="1"/>
            </p:cNvPicPr>
            <p:nvPr/>
          </p:nvPicPr>
          <p:blipFill>
            <a:blip r:embed="rId7"/>
            <a:stretch>
              <a:fillRect/>
            </a:stretch>
          </p:blipFill>
          <p:spPr>
            <a:xfrm flipH="1">
              <a:off x="2419506" y="820975"/>
              <a:ext cx="256107" cy="874427"/>
            </a:xfrm>
            <a:prstGeom prst="rect">
              <a:avLst/>
            </a:prstGeom>
          </p:spPr>
        </p:pic>
      </p:grpSp>
    </p:spTree>
    <p:extLst>
      <p:ext uri="{BB962C8B-B14F-4D97-AF65-F5344CB8AC3E}">
        <p14:creationId xmlns:p14="http://schemas.microsoft.com/office/powerpoint/2010/main" val="1215078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remade Room 3 (PSD) | Official PSDs">
            <a:extLst>
              <a:ext uri="{FF2B5EF4-FFF2-40B4-BE49-F238E27FC236}">
                <a16:creationId xmlns:a16="http://schemas.microsoft.com/office/drawing/2014/main" id="{6EBCD4CE-48AB-4C81-B9DA-B4A0CD936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260013" cy="10260013"/>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a:extLst>
              <a:ext uri="{FF2B5EF4-FFF2-40B4-BE49-F238E27FC236}">
                <a16:creationId xmlns:a16="http://schemas.microsoft.com/office/drawing/2014/main" id="{38B4C9CE-0D3D-4C97-8115-37733FABE7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6349"/>
          <a:stretch/>
        </p:blipFill>
        <p:spPr bwMode="auto">
          <a:xfrm>
            <a:off x="2814705" y="329718"/>
            <a:ext cx="4987064" cy="517345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07EDE2F-E415-4C45-8B1C-391C20C6DCE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6382" b="100000" l="17085" r="76382"/>
                    </a14:imgEffect>
                  </a14:imgLayer>
                </a14:imgProps>
              </a:ext>
              <a:ext uri="{28A0092B-C50C-407E-A947-70E740481C1C}">
                <a14:useLocalDpi xmlns:a14="http://schemas.microsoft.com/office/drawing/2010/main" val="0"/>
              </a:ext>
            </a:extLst>
          </a:blip>
          <a:stretch>
            <a:fillRect/>
          </a:stretch>
        </p:blipFill>
        <p:spPr>
          <a:xfrm>
            <a:off x="-1166020" y="3378993"/>
            <a:ext cx="6881020" cy="6881020"/>
          </a:xfrm>
          <a:prstGeom prst="rect">
            <a:avLst/>
          </a:prstGeom>
        </p:spPr>
      </p:pic>
      <p:sp>
        <p:nvSpPr>
          <p:cNvPr id="5" name="Speech Bubble: Rectangle with Corners Rounded 4">
            <a:extLst>
              <a:ext uri="{FF2B5EF4-FFF2-40B4-BE49-F238E27FC236}">
                <a16:creationId xmlns:a16="http://schemas.microsoft.com/office/drawing/2014/main" id="{1456C623-EDB9-4AE2-9C6F-C85BCE7C3B3C}"/>
              </a:ext>
            </a:extLst>
          </p:cNvPr>
          <p:cNvSpPr/>
          <p:nvPr/>
        </p:nvSpPr>
        <p:spPr>
          <a:xfrm>
            <a:off x="3873501" y="6080124"/>
            <a:ext cx="6015037" cy="4064001"/>
          </a:xfrm>
          <a:prstGeom prst="wedgeRoundRectCallout">
            <a:avLst>
              <a:gd name="adj1" fmla="val -75967"/>
              <a:gd name="adj2" fmla="val -34590"/>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91BAE4C-44E0-489E-BFCD-E16D4076A0D9}"/>
              </a:ext>
            </a:extLst>
          </p:cNvPr>
          <p:cNvSpPr txBox="1"/>
          <p:nvPr/>
        </p:nvSpPr>
        <p:spPr>
          <a:xfrm>
            <a:off x="3969078" y="6466819"/>
            <a:ext cx="5832217" cy="3539430"/>
          </a:xfrm>
          <a:prstGeom prst="rect">
            <a:avLst/>
          </a:prstGeom>
          <a:noFill/>
        </p:spPr>
        <p:txBody>
          <a:bodyPr wrap="square" rtlCol="0">
            <a:spAutoFit/>
          </a:bodyPr>
          <a:lstStyle/>
          <a:p>
            <a:pPr lvl="0" algn="just"/>
            <a:r>
              <a:rPr lang="en-US" sz="3200" b="1" dirty="0">
                <a:solidFill>
                  <a:prstClr val="black"/>
                </a:solidFill>
              </a:rPr>
              <a:t>Gladys West leveraged her mathematical and programming expertise to invent an accurate model of the Earth which was used as the foundation for the creation of the Global Positioning System </a:t>
            </a:r>
            <a:endPar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FD6E9F4-4D5F-4A2D-B81B-885E661110FE}"/>
              </a:ext>
            </a:extLst>
          </p:cNvPr>
          <p:cNvSpPr txBox="1"/>
          <p:nvPr/>
        </p:nvSpPr>
        <p:spPr>
          <a:xfrm>
            <a:off x="3240506" y="5273455"/>
            <a:ext cx="3991858" cy="646331"/>
          </a:xfrm>
          <a:prstGeom prst="rect">
            <a:avLst/>
          </a:prstGeom>
          <a:solidFill>
            <a:schemeClr val="accent4">
              <a:lumMod val="20000"/>
              <a:lumOff val="80000"/>
            </a:schemeClr>
          </a:solidFill>
          <a:ln w="76200">
            <a:solidFill>
              <a:srgbClr val="FFC000"/>
            </a:solidFill>
          </a:ln>
        </p:spPr>
        <p:txBody>
          <a:bodyPr wrap="square" rtlCol="0">
            <a:spAutoFit/>
          </a:bodyPr>
          <a:lstStyle/>
          <a:p>
            <a:pPr lvl="0" algn="ctr"/>
            <a:r>
              <a:rPr lang="en-GB" sz="3600" b="1" dirty="0">
                <a:solidFill>
                  <a:prstClr val="black"/>
                </a:solidFill>
              </a:rPr>
              <a:t>Gladys West</a:t>
            </a:r>
            <a:endPar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591EB34D-5B6F-4385-A457-8C3B8C15138B}"/>
              </a:ext>
            </a:extLst>
          </p:cNvPr>
          <p:cNvGrpSpPr/>
          <p:nvPr/>
        </p:nvGrpSpPr>
        <p:grpSpPr>
          <a:xfrm>
            <a:off x="-18654" y="-1013371"/>
            <a:ext cx="3424681" cy="4040177"/>
            <a:chOff x="-18654" y="-1013371"/>
            <a:chExt cx="3424681" cy="4040177"/>
          </a:xfrm>
        </p:grpSpPr>
        <p:pic>
          <p:nvPicPr>
            <p:cNvPr id="10" name="Picture 6" descr="Vintage Chandelier transparent PNG - StickPNG">
              <a:extLst>
                <a:ext uri="{FF2B5EF4-FFF2-40B4-BE49-F238E27FC236}">
                  <a16:creationId xmlns:a16="http://schemas.microsoft.com/office/drawing/2014/main" id="{E04869FE-8E6E-4D99-BB82-CF7C57FD46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98FF711-D42C-41E7-BE9C-C955B94CBBC1}"/>
                </a:ext>
              </a:extLst>
            </p:cNvPr>
            <p:cNvPicPr>
              <a:picLocks noChangeAspect="1"/>
            </p:cNvPicPr>
            <p:nvPr/>
          </p:nvPicPr>
          <p:blipFill>
            <a:blip r:embed="rId7"/>
            <a:stretch>
              <a:fillRect/>
            </a:stretch>
          </p:blipFill>
          <p:spPr>
            <a:xfrm>
              <a:off x="314793" y="873177"/>
              <a:ext cx="228600" cy="753827"/>
            </a:xfrm>
            <a:prstGeom prst="rect">
              <a:avLst/>
            </a:prstGeom>
          </p:spPr>
        </p:pic>
        <p:pic>
          <p:nvPicPr>
            <p:cNvPr id="12" name="Picture 11">
              <a:extLst>
                <a:ext uri="{FF2B5EF4-FFF2-40B4-BE49-F238E27FC236}">
                  <a16:creationId xmlns:a16="http://schemas.microsoft.com/office/drawing/2014/main" id="{A6FA3F2D-55B9-4AE3-A899-3FB45C9D20D8}"/>
                </a:ext>
              </a:extLst>
            </p:cNvPr>
            <p:cNvPicPr>
              <a:picLocks noChangeAspect="1"/>
            </p:cNvPicPr>
            <p:nvPr/>
          </p:nvPicPr>
          <p:blipFill>
            <a:blip r:embed="rId7"/>
            <a:stretch>
              <a:fillRect/>
            </a:stretch>
          </p:blipFill>
          <p:spPr>
            <a:xfrm>
              <a:off x="958121" y="793229"/>
              <a:ext cx="228600" cy="753827"/>
            </a:xfrm>
            <a:prstGeom prst="rect">
              <a:avLst/>
            </a:prstGeom>
          </p:spPr>
        </p:pic>
        <p:pic>
          <p:nvPicPr>
            <p:cNvPr id="13" name="Picture 12">
              <a:extLst>
                <a:ext uri="{FF2B5EF4-FFF2-40B4-BE49-F238E27FC236}">
                  <a16:creationId xmlns:a16="http://schemas.microsoft.com/office/drawing/2014/main" id="{A462B0E9-C446-4D4C-BA89-8A6C37AC2FC4}"/>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14" name="Picture 13">
              <a:extLst>
                <a:ext uri="{FF2B5EF4-FFF2-40B4-BE49-F238E27FC236}">
                  <a16:creationId xmlns:a16="http://schemas.microsoft.com/office/drawing/2014/main" id="{C97A1060-B47F-4EFC-AF0A-F1FF3B2A0528}"/>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15" name="Picture 14">
              <a:extLst>
                <a:ext uri="{FF2B5EF4-FFF2-40B4-BE49-F238E27FC236}">
                  <a16:creationId xmlns:a16="http://schemas.microsoft.com/office/drawing/2014/main" id="{8ED301B7-7A9E-44BB-A862-F27C864F43B1}"/>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16" name="Picture 15">
              <a:extLst>
                <a:ext uri="{FF2B5EF4-FFF2-40B4-BE49-F238E27FC236}">
                  <a16:creationId xmlns:a16="http://schemas.microsoft.com/office/drawing/2014/main" id="{C8E236F1-8E55-42A0-8141-2301D95090FC}"/>
                </a:ext>
              </a:extLst>
            </p:cNvPr>
            <p:cNvPicPr>
              <a:picLocks noChangeAspect="1"/>
            </p:cNvPicPr>
            <p:nvPr/>
          </p:nvPicPr>
          <p:blipFill>
            <a:blip r:embed="rId7"/>
            <a:stretch>
              <a:fillRect/>
            </a:stretch>
          </p:blipFill>
          <p:spPr>
            <a:xfrm flipH="1">
              <a:off x="2419506" y="820975"/>
              <a:ext cx="256107" cy="874427"/>
            </a:xfrm>
            <a:prstGeom prst="rect">
              <a:avLst/>
            </a:prstGeom>
          </p:spPr>
        </p:pic>
      </p:grpSp>
      <p:grpSp>
        <p:nvGrpSpPr>
          <p:cNvPr id="17" name="Group 16">
            <a:extLst>
              <a:ext uri="{FF2B5EF4-FFF2-40B4-BE49-F238E27FC236}">
                <a16:creationId xmlns:a16="http://schemas.microsoft.com/office/drawing/2014/main" id="{945FB45C-8AAF-48E6-A760-3C0612A9E2A8}"/>
              </a:ext>
            </a:extLst>
          </p:cNvPr>
          <p:cNvGrpSpPr/>
          <p:nvPr/>
        </p:nvGrpSpPr>
        <p:grpSpPr>
          <a:xfrm>
            <a:off x="7107028" y="-849947"/>
            <a:ext cx="3424681" cy="4040177"/>
            <a:chOff x="-18654" y="-1013371"/>
            <a:chExt cx="3424681" cy="4040177"/>
          </a:xfrm>
        </p:grpSpPr>
        <p:pic>
          <p:nvPicPr>
            <p:cNvPr id="18" name="Picture 6" descr="Vintage Chandelier transparent PNG - StickPNG">
              <a:extLst>
                <a:ext uri="{FF2B5EF4-FFF2-40B4-BE49-F238E27FC236}">
                  <a16:creationId xmlns:a16="http://schemas.microsoft.com/office/drawing/2014/main" id="{04F6DA93-9BB7-4D23-ABB4-C48BD1E2E1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FBB817B-4D7E-4324-B750-0F0E52DB71FD}"/>
                </a:ext>
              </a:extLst>
            </p:cNvPr>
            <p:cNvPicPr>
              <a:picLocks noChangeAspect="1"/>
            </p:cNvPicPr>
            <p:nvPr/>
          </p:nvPicPr>
          <p:blipFill>
            <a:blip r:embed="rId7"/>
            <a:stretch>
              <a:fillRect/>
            </a:stretch>
          </p:blipFill>
          <p:spPr>
            <a:xfrm>
              <a:off x="314793" y="873177"/>
              <a:ext cx="228600" cy="753827"/>
            </a:xfrm>
            <a:prstGeom prst="rect">
              <a:avLst/>
            </a:prstGeom>
          </p:spPr>
        </p:pic>
        <p:pic>
          <p:nvPicPr>
            <p:cNvPr id="20" name="Picture 19">
              <a:extLst>
                <a:ext uri="{FF2B5EF4-FFF2-40B4-BE49-F238E27FC236}">
                  <a16:creationId xmlns:a16="http://schemas.microsoft.com/office/drawing/2014/main" id="{BD3079A4-1A17-4441-A594-B6F2E8EB9DD4}"/>
                </a:ext>
              </a:extLst>
            </p:cNvPr>
            <p:cNvPicPr>
              <a:picLocks noChangeAspect="1"/>
            </p:cNvPicPr>
            <p:nvPr/>
          </p:nvPicPr>
          <p:blipFill>
            <a:blip r:embed="rId7"/>
            <a:stretch>
              <a:fillRect/>
            </a:stretch>
          </p:blipFill>
          <p:spPr>
            <a:xfrm>
              <a:off x="958121" y="793229"/>
              <a:ext cx="228600" cy="753827"/>
            </a:xfrm>
            <a:prstGeom prst="rect">
              <a:avLst/>
            </a:prstGeom>
          </p:spPr>
        </p:pic>
        <p:pic>
          <p:nvPicPr>
            <p:cNvPr id="21" name="Picture 20">
              <a:extLst>
                <a:ext uri="{FF2B5EF4-FFF2-40B4-BE49-F238E27FC236}">
                  <a16:creationId xmlns:a16="http://schemas.microsoft.com/office/drawing/2014/main" id="{1BD9C7AF-AC4B-489B-8E8E-731FE429FFC9}"/>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22" name="Picture 21">
              <a:extLst>
                <a:ext uri="{FF2B5EF4-FFF2-40B4-BE49-F238E27FC236}">
                  <a16:creationId xmlns:a16="http://schemas.microsoft.com/office/drawing/2014/main" id="{CCD95059-10D3-4A22-BB0A-AFE8F4FBBB87}"/>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23" name="Picture 22">
              <a:extLst>
                <a:ext uri="{FF2B5EF4-FFF2-40B4-BE49-F238E27FC236}">
                  <a16:creationId xmlns:a16="http://schemas.microsoft.com/office/drawing/2014/main" id="{B804BC73-E5CE-48C1-8699-631C52C15743}"/>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24" name="Picture 23">
              <a:extLst>
                <a:ext uri="{FF2B5EF4-FFF2-40B4-BE49-F238E27FC236}">
                  <a16:creationId xmlns:a16="http://schemas.microsoft.com/office/drawing/2014/main" id="{28D8BCA3-1A71-4064-AEED-2F058E5B329C}"/>
                </a:ext>
              </a:extLst>
            </p:cNvPr>
            <p:cNvPicPr>
              <a:picLocks noChangeAspect="1"/>
            </p:cNvPicPr>
            <p:nvPr/>
          </p:nvPicPr>
          <p:blipFill>
            <a:blip r:embed="rId7"/>
            <a:stretch>
              <a:fillRect/>
            </a:stretch>
          </p:blipFill>
          <p:spPr>
            <a:xfrm flipH="1">
              <a:off x="2419506" y="820975"/>
              <a:ext cx="256107" cy="874427"/>
            </a:xfrm>
            <a:prstGeom prst="rect">
              <a:avLst/>
            </a:prstGeom>
          </p:spPr>
        </p:pic>
      </p:grpSp>
    </p:spTree>
    <p:extLst>
      <p:ext uri="{BB962C8B-B14F-4D97-AF65-F5344CB8AC3E}">
        <p14:creationId xmlns:p14="http://schemas.microsoft.com/office/powerpoint/2010/main" val="936522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remade Room 3 (PSD) | Official PSDs">
            <a:extLst>
              <a:ext uri="{FF2B5EF4-FFF2-40B4-BE49-F238E27FC236}">
                <a16:creationId xmlns:a16="http://schemas.microsoft.com/office/drawing/2014/main" id="{6EBCD4CE-48AB-4C81-B9DA-B4A0CD936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260013" cy="10260013"/>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How does Stephen Hawking speak and write? – How to Kill an Hour">
            <a:extLst>
              <a:ext uri="{FF2B5EF4-FFF2-40B4-BE49-F238E27FC236}">
                <a16:creationId xmlns:a16="http://schemas.microsoft.com/office/drawing/2014/main" id="{18D3B455-8579-4E40-80EA-9970F63119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598" t="18170" r="3621"/>
          <a:stretch/>
        </p:blipFill>
        <p:spPr bwMode="auto">
          <a:xfrm>
            <a:off x="2379840" y="253764"/>
            <a:ext cx="5913909" cy="51296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07EDE2F-E415-4C45-8B1C-391C20C6DCE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6382" b="100000" l="17085" r="76382"/>
                    </a14:imgEffect>
                  </a14:imgLayer>
                </a14:imgProps>
              </a:ext>
              <a:ext uri="{28A0092B-C50C-407E-A947-70E740481C1C}">
                <a14:useLocalDpi xmlns:a14="http://schemas.microsoft.com/office/drawing/2010/main" val="0"/>
              </a:ext>
            </a:extLst>
          </a:blip>
          <a:stretch>
            <a:fillRect/>
          </a:stretch>
        </p:blipFill>
        <p:spPr>
          <a:xfrm>
            <a:off x="-1166020" y="3378993"/>
            <a:ext cx="6881020" cy="6881020"/>
          </a:xfrm>
          <a:prstGeom prst="rect">
            <a:avLst/>
          </a:prstGeom>
        </p:spPr>
      </p:pic>
      <p:sp>
        <p:nvSpPr>
          <p:cNvPr id="5" name="Speech Bubble: Rectangle with Corners Rounded 4">
            <a:extLst>
              <a:ext uri="{FF2B5EF4-FFF2-40B4-BE49-F238E27FC236}">
                <a16:creationId xmlns:a16="http://schemas.microsoft.com/office/drawing/2014/main" id="{1456C623-EDB9-4AE2-9C6F-C85BCE7C3B3C}"/>
              </a:ext>
            </a:extLst>
          </p:cNvPr>
          <p:cNvSpPr/>
          <p:nvPr/>
        </p:nvSpPr>
        <p:spPr>
          <a:xfrm>
            <a:off x="3873501" y="6080124"/>
            <a:ext cx="6015037" cy="4064001"/>
          </a:xfrm>
          <a:prstGeom prst="wedgeRoundRectCallout">
            <a:avLst>
              <a:gd name="adj1" fmla="val -75967"/>
              <a:gd name="adj2" fmla="val -34590"/>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91BAE4C-44E0-489E-BFCD-E16D4076A0D9}"/>
              </a:ext>
            </a:extLst>
          </p:cNvPr>
          <p:cNvSpPr txBox="1"/>
          <p:nvPr/>
        </p:nvSpPr>
        <p:spPr>
          <a:xfrm>
            <a:off x="3969078" y="6123050"/>
            <a:ext cx="5832217" cy="4031873"/>
          </a:xfrm>
          <a:prstGeom prst="rect">
            <a:avLst/>
          </a:prstGeom>
          <a:noFill/>
        </p:spPr>
        <p:txBody>
          <a:bodyPr wrap="square" rtlCol="0">
            <a:spAutoFit/>
          </a:bodyPr>
          <a:lstStyle/>
          <a:p>
            <a:pPr lvl="0" algn="just"/>
            <a:r>
              <a:rPr lang="en-US" sz="3200" b="1" dirty="0">
                <a:solidFill>
                  <a:prstClr val="black"/>
                </a:solidFill>
              </a:rPr>
              <a:t>Hawking's scientific works included a collaboration with Roger Penrose on gravitational singularity theorems in the framework of general relativity and the theoretical prediction that black holes emit radiation, often called Hawking radiation.</a:t>
            </a:r>
            <a:endPar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FD6E9F4-4D5F-4A2D-B81B-885E661110FE}"/>
              </a:ext>
            </a:extLst>
          </p:cNvPr>
          <p:cNvSpPr txBox="1"/>
          <p:nvPr/>
        </p:nvSpPr>
        <p:spPr>
          <a:xfrm>
            <a:off x="3240506" y="5273455"/>
            <a:ext cx="3991858" cy="646331"/>
          </a:xfrm>
          <a:prstGeom prst="rect">
            <a:avLst/>
          </a:prstGeom>
          <a:solidFill>
            <a:schemeClr val="accent4">
              <a:lumMod val="20000"/>
              <a:lumOff val="80000"/>
            </a:schemeClr>
          </a:solidFill>
          <a:ln w="76200">
            <a:solidFill>
              <a:srgbClr val="FFC000"/>
            </a:solidFill>
          </a:ln>
        </p:spPr>
        <p:txBody>
          <a:bodyPr wrap="square" rtlCol="0">
            <a:spAutoFit/>
          </a:bodyPr>
          <a:lstStyle/>
          <a:p>
            <a:pPr lvl="0" algn="ctr"/>
            <a:r>
              <a:rPr lang="en-GB" sz="3600" b="1" dirty="0">
                <a:solidFill>
                  <a:prstClr val="black"/>
                </a:solidFill>
              </a:rPr>
              <a:t>Stephen Hawking </a:t>
            </a:r>
            <a:endPar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591EB34D-5B6F-4385-A457-8C3B8C15138B}"/>
              </a:ext>
            </a:extLst>
          </p:cNvPr>
          <p:cNvGrpSpPr/>
          <p:nvPr/>
        </p:nvGrpSpPr>
        <p:grpSpPr>
          <a:xfrm>
            <a:off x="-18654" y="-1013371"/>
            <a:ext cx="3424681" cy="4040177"/>
            <a:chOff x="-18654" y="-1013371"/>
            <a:chExt cx="3424681" cy="4040177"/>
          </a:xfrm>
        </p:grpSpPr>
        <p:pic>
          <p:nvPicPr>
            <p:cNvPr id="10" name="Picture 6" descr="Vintage Chandelier transparent PNG - StickPNG">
              <a:extLst>
                <a:ext uri="{FF2B5EF4-FFF2-40B4-BE49-F238E27FC236}">
                  <a16:creationId xmlns:a16="http://schemas.microsoft.com/office/drawing/2014/main" id="{E04869FE-8E6E-4D99-BB82-CF7C57FD46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98FF711-D42C-41E7-BE9C-C955B94CBBC1}"/>
                </a:ext>
              </a:extLst>
            </p:cNvPr>
            <p:cNvPicPr>
              <a:picLocks noChangeAspect="1"/>
            </p:cNvPicPr>
            <p:nvPr/>
          </p:nvPicPr>
          <p:blipFill>
            <a:blip r:embed="rId7"/>
            <a:stretch>
              <a:fillRect/>
            </a:stretch>
          </p:blipFill>
          <p:spPr>
            <a:xfrm>
              <a:off x="314793" y="873177"/>
              <a:ext cx="228600" cy="753827"/>
            </a:xfrm>
            <a:prstGeom prst="rect">
              <a:avLst/>
            </a:prstGeom>
          </p:spPr>
        </p:pic>
        <p:pic>
          <p:nvPicPr>
            <p:cNvPr id="12" name="Picture 11">
              <a:extLst>
                <a:ext uri="{FF2B5EF4-FFF2-40B4-BE49-F238E27FC236}">
                  <a16:creationId xmlns:a16="http://schemas.microsoft.com/office/drawing/2014/main" id="{A6FA3F2D-55B9-4AE3-A899-3FB45C9D20D8}"/>
                </a:ext>
              </a:extLst>
            </p:cNvPr>
            <p:cNvPicPr>
              <a:picLocks noChangeAspect="1"/>
            </p:cNvPicPr>
            <p:nvPr/>
          </p:nvPicPr>
          <p:blipFill>
            <a:blip r:embed="rId7"/>
            <a:stretch>
              <a:fillRect/>
            </a:stretch>
          </p:blipFill>
          <p:spPr>
            <a:xfrm>
              <a:off x="958121" y="793229"/>
              <a:ext cx="228600" cy="753827"/>
            </a:xfrm>
            <a:prstGeom prst="rect">
              <a:avLst/>
            </a:prstGeom>
          </p:spPr>
        </p:pic>
        <p:pic>
          <p:nvPicPr>
            <p:cNvPr id="13" name="Picture 12">
              <a:extLst>
                <a:ext uri="{FF2B5EF4-FFF2-40B4-BE49-F238E27FC236}">
                  <a16:creationId xmlns:a16="http://schemas.microsoft.com/office/drawing/2014/main" id="{A462B0E9-C446-4D4C-BA89-8A6C37AC2FC4}"/>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14" name="Picture 13">
              <a:extLst>
                <a:ext uri="{FF2B5EF4-FFF2-40B4-BE49-F238E27FC236}">
                  <a16:creationId xmlns:a16="http://schemas.microsoft.com/office/drawing/2014/main" id="{C97A1060-B47F-4EFC-AF0A-F1FF3B2A0528}"/>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15" name="Picture 14">
              <a:extLst>
                <a:ext uri="{FF2B5EF4-FFF2-40B4-BE49-F238E27FC236}">
                  <a16:creationId xmlns:a16="http://schemas.microsoft.com/office/drawing/2014/main" id="{8ED301B7-7A9E-44BB-A862-F27C864F43B1}"/>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16" name="Picture 15">
              <a:extLst>
                <a:ext uri="{FF2B5EF4-FFF2-40B4-BE49-F238E27FC236}">
                  <a16:creationId xmlns:a16="http://schemas.microsoft.com/office/drawing/2014/main" id="{C8E236F1-8E55-42A0-8141-2301D95090FC}"/>
                </a:ext>
              </a:extLst>
            </p:cNvPr>
            <p:cNvPicPr>
              <a:picLocks noChangeAspect="1"/>
            </p:cNvPicPr>
            <p:nvPr/>
          </p:nvPicPr>
          <p:blipFill>
            <a:blip r:embed="rId7"/>
            <a:stretch>
              <a:fillRect/>
            </a:stretch>
          </p:blipFill>
          <p:spPr>
            <a:xfrm flipH="1">
              <a:off x="2419506" y="820975"/>
              <a:ext cx="256107" cy="874427"/>
            </a:xfrm>
            <a:prstGeom prst="rect">
              <a:avLst/>
            </a:prstGeom>
          </p:spPr>
        </p:pic>
      </p:grpSp>
      <p:grpSp>
        <p:nvGrpSpPr>
          <p:cNvPr id="17" name="Group 16">
            <a:extLst>
              <a:ext uri="{FF2B5EF4-FFF2-40B4-BE49-F238E27FC236}">
                <a16:creationId xmlns:a16="http://schemas.microsoft.com/office/drawing/2014/main" id="{945FB45C-8AAF-48E6-A760-3C0612A9E2A8}"/>
              </a:ext>
            </a:extLst>
          </p:cNvPr>
          <p:cNvGrpSpPr/>
          <p:nvPr/>
        </p:nvGrpSpPr>
        <p:grpSpPr>
          <a:xfrm>
            <a:off x="7107028" y="-849947"/>
            <a:ext cx="3424681" cy="4040177"/>
            <a:chOff x="-18654" y="-1013371"/>
            <a:chExt cx="3424681" cy="4040177"/>
          </a:xfrm>
        </p:grpSpPr>
        <p:pic>
          <p:nvPicPr>
            <p:cNvPr id="18" name="Picture 6" descr="Vintage Chandelier transparent PNG - StickPNG">
              <a:extLst>
                <a:ext uri="{FF2B5EF4-FFF2-40B4-BE49-F238E27FC236}">
                  <a16:creationId xmlns:a16="http://schemas.microsoft.com/office/drawing/2014/main" id="{04F6DA93-9BB7-4D23-ABB4-C48BD1E2E1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FBB817B-4D7E-4324-B750-0F0E52DB71FD}"/>
                </a:ext>
              </a:extLst>
            </p:cNvPr>
            <p:cNvPicPr>
              <a:picLocks noChangeAspect="1"/>
            </p:cNvPicPr>
            <p:nvPr/>
          </p:nvPicPr>
          <p:blipFill>
            <a:blip r:embed="rId7"/>
            <a:stretch>
              <a:fillRect/>
            </a:stretch>
          </p:blipFill>
          <p:spPr>
            <a:xfrm>
              <a:off x="314793" y="873177"/>
              <a:ext cx="228600" cy="753827"/>
            </a:xfrm>
            <a:prstGeom prst="rect">
              <a:avLst/>
            </a:prstGeom>
          </p:spPr>
        </p:pic>
        <p:pic>
          <p:nvPicPr>
            <p:cNvPr id="20" name="Picture 19">
              <a:extLst>
                <a:ext uri="{FF2B5EF4-FFF2-40B4-BE49-F238E27FC236}">
                  <a16:creationId xmlns:a16="http://schemas.microsoft.com/office/drawing/2014/main" id="{BD3079A4-1A17-4441-A594-B6F2E8EB9DD4}"/>
                </a:ext>
              </a:extLst>
            </p:cNvPr>
            <p:cNvPicPr>
              <a:picLocks noChangeAspect="1"/>
            </p:cNvPicPr>
            <p:nvPr/>
          </p:nvPicPr>
          <p:blipFill>
            <a:blip r:embed="rId7"/>
            <a:stretch>
              <a:fillRect/>
            </a:stretch>
          </p:blipFill>
          <p:spPr>
            <a:xfrm>
              <a:off x="958121" y="793229"/>
              <a:ext cx="228600" cy="753827"/>
            </a:xfrm>
            <a:prstGeom prst="rect">
              <a:avLst/>
            </a:prstGeom>
          </p:spPr>
        </p:pic>
        <p:pic>
          <p:nvPicPr>
            <p:cNvPr id="21" name="Picture 20">
              <a:extLst>
                <a:ext uri="{FF2B5EF4-FFF2-40B4-BE49-F238E27FC236}">
                  <a16:creationId xmlns:a16="http://schemas.microsoft.com/office/drawing/2014/main" id="{1BD9C7AF-AC4B-489B-8E8E-731FE429FFC9}"/>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22" name="Picture 21">
              <a:extLst>
                <a:ext uri="{FF2B5EF4-FFF2-40B4-BE49-F238E27FC236}">
                  <a16:creationId xmlns:a16="http://schemas.microsoft.com/office/drawing/2014/main" id="{CCD95059-10D3-4A22-BB0A-AFE8F4FBBB87}"/>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23" name="Picture 22">
              <a:extLst>
                <a:ext uri="{FF2B5EF4-FFF2-40B4-BE49-F238E27FC236}">
                  <a16:creationId xmlns:a16="http://schemas.microsoft.com/office/drawing/2014/main" id="{B804BC73-E5CE-48C1-8699-631C52C15743}"/>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24" name="Picture 23">
              <a:extLst>
                <a:ext uri="{FF2B5EF4-FFF2-40B4-BE49-F238E27FC236}">
                  <a16:creationId xmlns:a16="http://schemas.microsoft.com/office/drawing/2014/main" id="{28D8BCA3-1A71-4064-AEED-2F058E5B329C}"/>
                </a:ext>
              </a:extLst>
            </p:cNvPr>
            <p:cNvPicPr>
              <a:picLocks noChangeAspect="1"/>
            </p:cNvPicPr>
            <p:nvPr/>
          </p:nvPicPr>
          <p:blipFill>
            <a:blip r:embed="rId7"/>
            <a:stretch>
              <a:fillRect/>
            </a:stretch>
          </p:blipFill>
          <p:spPr>
            <a:xfrm flipH="1">
              <a:off x="2419506" y="820975"/>
              <a:ext cx="256107" cy="874427"/>
            </a:xfrm>
            <a:prstGeom prst="rect">
              <a:avLst/>
            </a:prstGeom>
          </p:spPr>
        </p:pic>
      </p:grpSp>
    </p:spTree>
    <p:extLst>
      <p:ext uri="{BB962C8B-B14F-4D97-AF65-F5344CB8AC3E}">
        <p14:creationId xmlns:p14="http://schemas.microsoft.com/office/powerpoint/2010/main" val="2739124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remade Room 3 (PSD) | Official PSDs">
            <a:extLst>
              <a:ext uri="{FF2B5EF4-FFF2-40B4-BE49-F238E27FC236}">
                <a16:creationId xmlns:a16="http://schemas.microsoft.com/office/drawing/2014/main" id="{6EBCD4CE-48AB-4C81-B9DA-B4A0CD936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260013" cy="1026001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3123640B-EC07-4664-8B9A-022DCEE89AE0}"/>
              </a:ext>
            </a:extLst>
          </p:cNvPr>
          <p:cNvPicPr>
            <a:picLocks noChangeAspect="1"/>
          </p:cNvPicPr>
          <p:nvPr/>
        </p:nvPicPr>
        <p:blipFill rotWithShape="1">
          <a:blip r:embed="rId3"/>
          <a:srcRect l="6239" t="6906" r="7174" b="8448"/>
          <a:stretch/>
        </p:blipFill>
        <p:spPr>
          <a:xfrm>
            <a:off x="2213517" y="642348"/>
            <a:ext cx="5959662" cy="47689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D07EDE2F-E415-4C45-8B1C-391C20C6DCE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6382" b="100000" l="17085" r="76382"/>
                    </a14:imgEffect>
                  </a14:imgLayer>
                </a14:imgProps>
              </a:ext>
              <a:ext uri="{28A0092B-C50C-407E-A947-70E740481C1C}">
                <a14:useLocalDpi xmlns:a14="http://schemas.microsoft.com/office/drawing/2010/main" val="0"/>
              </a:ext>
            </a:extLst>
          </a:blip>
          <a:stretch>
            <a:fillRect/>
          </a:stretch>
        </p:blipFill>
        <p:spPr>
          <a:xfrm>
            <a:off x="-1166020" y="3378993"/>
            <a:ext cx="6881020" cy="6881020"/>
          </a:xfrm>
          <a:prstGeom prst="rect">
            <a:avLst/>
          </a:prstGeom>
        </p:spPr>
      </p:pic>
      <p:sp>
        <p:nvSpPr>
          <p:cNvPr id="5" name="Speech Bubble: Rectangle with Corners Rounded 4">
            <a:extLst>
              <a:ext uri="{FF2B5EF4-FFF2-40B4-BE49-F238E27FC236}">
                <a16:creationId xmlns:a16="http://schemas.microsoft.com/office/drawing/2014/main" id="{1456C623-EDB9-4AE2-9C6F-C85BCE7C3B3C}"/>
              </a:ext>
            </a:extLst>
          </p:cNvPr>
          <p:cNvSpPr/>
          <p:nvPr/>
        </p:nvSpPr>
        <p:spPr>
          <a:xfrm>
            <a:off x="3873501" y="6080124"/>
            <a:ext cx="6015037" cy="4064001"/>
          </a:xfrm>
          <a:prstGeom prst="wedgeRoundRectCallout">
            <a:avLst>
              <a:gd name="adj1" fmla="val -75967"/>
              <a:gd name="adj2" fmla="val -34590"/>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91BAE4C-44E0-489E-BFCD-E16D4076A0D9}"/>
              </a:ext>
            </a:extLst>
          </p:cNvPr>
          <p:cNvSpPr txBox="1"/>
          <p:nvPr/>
        </p:nvSpPr>
        <p:spPr>
          <a:xfrm>
            <a:off x="3969078" y="6123050"/>
            <a:ext cx="5832217" cy="3970318"/>
          </a:xfrm>
          <a:prstGeom prst="rect">
            <a:avLst/>
          </a:prstGeom>
          <a:noFill/>
        </p:spPr>
        <p:txBody>
          <a:bodyPr wrap="square" rtlCol="0">
            <a:spAutoFit/>
          </a:bodyPr>
          <a:lstStyle/>
          <a:p>
            <a:pPr lvl="0" algn="just"/>
            <a:r>
              <a:rPr lang="en-US" sz="2800" b="1" dirty="0">
                <a:solidFill>
                  <a:prstClr val="black"/>
                </a:solidFill>
              </a:rPr>
              <a:t>Dr. Charles Drew was a brilliant, pioneering doctor who developed new methods for storing blood for transfusions and created the first blood bank. Drew standardized the protocols for collecting and storing blood, ultimately helping to pilot a national blood-banking program in 1941  </a:t>
            </a:r>
            <a:endPar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FD6E9F4-4D5F-4A2D-B81B-885E661110FE}"/>
              </a:ext>
            </a:extLst>
          </p:cNvPr>
          <p:cNvSpPr txBox="1"/>
          <p:nvPr/>
        </p:nvSpPr>
        <p:spPr>
          <a:xfrm>
            <a:off x="3240506" y="5273455"/>
            <a:ext cx="3991858" cy="646331"/>
          </a:xfrm>
          <a:prstGeom prst="rect">
            <a:avLst/>
          </a:prstGeom>
          <a:solidFill>
            <a:schemeClr val="accent4">
              <a:lumMod val="20000"/>
              <a:lumOff val="80000"/>
            </a:schemeClr>
          </a:solidFill>
          <a:ln w="76200">
            <a:solidFill>
              <a:srgbClr val="FFC000"/>
            </a:solidFill>
          </a:ln>
        </p:spPr>
        <p:txBody>
          <a:bodyPr wrap="square" rtlCol="0">
            <a:spAutoFit/>
          </a:bodyPr>
          <a:lstStyle/>
          <a:p>
            <a:pPr lvl="0" algn="ctr"/>
            <a:r>
              <a:rPr lang="en-GB" sz="3600" b="1" dirty="0" err="1">
                <a:solidFill>
                  <a:prstClr val="black"/>
                </a:solidFill>
              </a:rPr>
              <a:t>Dr.</a:t>
            </a:r>
            <a:r>
              <a:rPr lang="en-GB" sz="3600" b="1" dirty="0">
                <a:solidFill>
                  <a:prstClr val="black"/>
                </a:solidFill>
              </a:rPr>
              <a:t> Charles Drew</a:t>
            </a:r>
            <a:endPar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591EB34D-5B6F-4385-A457-8C3B8C15138B}"/>
              </a:ext>
            </a:extLst>
          </p:cNvPr>
          <p:cNvGrpSpPr/>
          <p:nvPr/>
        </p:nvGrpSpPr>
        <p:grpSpPr>
          <a:xfrm>
            <a:off x="-18654" y="-1013371"/>
            <a:ext cx="3424681" cy="4040177"/>
            <a:chOff x="-18654" y="-1013371"/>
            <a:chExt cx="3424681" cy="4040177"/>
          </a:xfrm>
        </p:grpSpPr>
        <p:pic>
          <p:nvPicPr>
            <p:cNvPr id="10" name="Picture 6" descr="Vintage Chandelier transparent PNG - StickPNG">
              <a:extLst>
                <a:ext uri="{FF2B5EF4-FFF2-40B4-BE49-F238E27FC236}">
                  <a16:creationId xmlns:a16="http://schemas.microsoft.com/office/drawing/2014/main" id="{E04869FE-8E6E-4D99-BB82-CF7C57FD46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98FF711-D42C-41E7-BE9C-C955B94CBBC1}"/>
                </a:ext>
              </a:extLst>
            </p:cNvPr>
            <p:cNvPicPr>
              <a:picLocks noChangeAspect="1"/>
            </p:cNvPicPr>
            <p:nvPr/>
          </p:nvPicPr>
          <p:blipFill>
            <a:blip r:embed="rId7"/>
            <a:stretch>
              <a:fillRect/>
            </a:stretch>
          </p:blipFill>
          <p:spPr>
            <a:xfrm>
              <a:off x="314793" y="873177"/>
              <a:ext cx="228600" cy="753827"/>
            </a:xfrm>
            <a:prstGeom prst="rect">
              <a:avLst/>
            </a:prstGeom>
          </p:spPr>
        </p:pic>
        <p:pic>
          <p:nvPicPr>
            <p:cNvPr id="12" name="Picture 11">
              <a:extLst>
                <a:ext uri="{FF2B5EF4-FFF2-40B4-BE49-F238E27FC236}">
                  <a16:creationId xmlns:a16="http://schemas.microsoft.com/office/drawing/2014/main" id="{A6FA3F2D-55B9-4AE3-A899-3FB45C9D20D8}"/>
                </a:ext>
              </a:extLst>
            </p:cNvPr>
            <p:cNvPicPr>
              <a:picLocks noChangeAspect="1"/>
            </p:cNvPicPr>
            <p:nvPr/>
          </p:nvPicPr>
          <p:blipFill>
            <a:blip r:embed="rId7"/>
            <a:stretch>
              <a:fillRect/>
            </a:stretch>
          </p:blipFill>
          <p:spPr>
            <a:xfrm>
              <a:off x="958121" y="793229"/>
              <a:ext cx="228600" cy="753827"/>
            </a:xfrm>
            <a:prstGeom prst="rect">
              <a:avLst/>
            </a:prstGeom>
          </p:spPr>
        </p:pic>
        <p:pic>
          <p:nvPicPr>
            <p:cNvPr id="13" name="Picture 12">
              <a:extLst>
                <a:ext uri="{FF2B5EF4-FFF2-40B4-BE49-F238E27FC236}">
                  <a16:creationId xmlns:a16="http://schemas.microsoft.com/office/drawing/2014/main" id="{A462B0E9-C446-4D4C-BA89-8A6C37AC2FC4}"/>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14" name="Picture 13">
              <a:extLst>
                <a:ext uri="{FF2B5EF4-FFF2-40B4-BE49-F238E27FC236}">
                  <a16:creationId xmlns:a16="http://schemas.microsoft.com/office/drawing/2014/main" id="{C97A1060-B47F-4EFC-AF0A-F1FF3B2A0528}"/>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15" name="Picture 14">
              <a:extLst>
                <a:ext uri="{FF2B5EF4-FFF2-40B4-BE49-F238E27FC236}">
                  <a16:creationId xmlns:a16="http://schemas.microsoft.com/office/drawing/2014/main" id="{8ED301B7-7A9E-44BB-A862-F27C864F43B1}"/>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16" name="Picture 15">
              <a:extLst>
                <a:ext uri="{FF2B5EF4-FFF2-40B4-BE49-F238E27FC236}">
                  <a16:creationId xmlns:a16="http://schemas.microsoft.com/office/drawing/2014/main" id="{C8E236F1-8E55-42A0-8141-2301D95090FC}"/>
                </a:ext>
              </a:extLst>
            </p:cNvPr>
            <p:cNvPicPr>
              <a:picLocks noChangeAspect="1"/>
            </p:cNvPicPr>
            <p:nvPr/>
          </p:nvPicPr>
          <p:blipFill>
            <a:blip r:embed="rId7"/>
            <a:stretch>
              <a:fillRect/>
            </a:stretch>
          </p:blipFill>
          <p:spPr>
            <a:xfrm flipH="1">
              <a:off x="2419506" y="820975"/>
              <a:ext cx="256107" cy="874427"/>
            </a:xfrm>
            <a:prstGeom prst="rect">
              <a:avLst/>
            </a:prstGeom>
          </p:spPr>
        </p:pic>
      </p:grpSp>
      <p:grpSp>
        <p:nvGrpSpPr>
          <p:cNvPr id="17" name="Group 16">
            <a:extLst>
              <a:ext uri="{FF2B5EF4-FFF2-40B4-BE49-F238E27FC236}">
                <a16:creationId xmlns:a16="http://schemas.microsoft.com/office/drawing/2014/main" id="{945FB45C-8AAF-48E6-A760-3C0612A9E2A8}"/>
              </a:ext>
            </a:extLst>
          </p:cNvPr>
          <p:cNvGrpSpPr/>
          <p:nvPr/>
        </p:nvGrpSpPr>
        <p:grpSpPr>
          <a:xfrm>
            <a:off x="7107028" y="-849947"/>
            <a:ext cx="3424681" cy="4040177"/>
            <a:chOff x="-18654" y="-1013371"/>
            <a:chExt cx="3424681" cy="4040177"/>
          </a:xfrm>
        </p:grpSpPr>
        <p:pic>
          <p:nvPicPr>
            <p:cNvPr id="18" name="Picture 6" descr="Vintage Chandelier transparent PNG - StickPNG">
              <a:extLst>
                <a:ext uri="{FF2B5EF4-FFF2-40B4-BE49-F238E27FC236}">
                  <a16:creationId xmlns:a16="http://schemas.microsoft.com/office/drawing/2014/main" id="{04F6DA93-9BB7-4D23-ABB4-C48BD1E2E1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FBB817B-4D7E-4324-B750-0F0E52DB71FD}"/>
                </a:ext>
              </a:extLst>
            </p:cNvPr>
            <p:cNvPicPr>
              <a:picLocks noChangeAspect="1"/>
            </p:cNvPicPr>
            <p:nvPr/>
          </p:nvPicPr>
          <p:blipFill>
            <a:blip r:embed="rId7"/>
            <a:stretch>
              <a:fillRect/>
            </a:stretch>
          </p:blipFill>
          <p:spPr>
            <a:xfrm>
              <a:off x="314793" y="873177"/>
              <a:ext cx="228600" cy="753827"/>
            </a:xfrm>
            <a:prstGeom prst="rect">
              <a:avLst/>
            </a:prstGeom>
          </p:spPr>
        </p:pic>
        <p:pic>
          <p:nvPicPr>
            <p:cNvPr id="20" name="Picture 19">
              <a:extLst>
                <a:ext uri="{FF2B5EF4-FFF2-40B4-BE49-F238E27FC236}">
                  <a16:creationId xmlns:a16="http://schemas.microsoft.com/office/drawing/2014/main" id="{BD3079A4-1A17-4441-A594-B6F2E8EB9DD4}"/>
                </a:ext>
              </a:extLst>
            </p:cNvPr>
            <p:cNvPicPr>
              <a:picLocks noChangeAspect="1"/>
            </p:cNvPicPr>
            <p:nvPr/>
          </p:nvPicPr>
          <p:blipFill>
            <a:blip r:embed="rId7"/>
            <a:stretch>
              <a:fillRect/>
            </a:stretch>
          </p:blipFill>
          <p:spPr>
            <a:xfrm>
              <a:off x="958121" y="793229"/>
              <a:ext cx="228600" cy="753827"/>
            </a:xfrm>
            <a:prstGeom prst="rect">
              <a:avLst/>
            </a:prstGeom>
          </p:spPr>
        </p:pic>
        <p:pic>
          <p:nvPicPr>
            <p:cNvPr id="21" name="Picture 20">
              <a:extLst>
                <a:ext uri="{FF2B5EF4-FFF2-40B4-BE49-F238E27FC236}">
                  <a16:creationId xmlns:a16="http://schemas.microsoft.com/office/drawing/2014/main" id="{1BD9C7AF-AC4B-489B-8E8E-731FE429FFC9}"/>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22" name="Picture 21">
              <a:extLst>
                <a:ext uri="{FF2B5EF4-FFF2-40B4-BE49-F238E27FC236}">
                  <a16:creationId xmlns:a16="http://schemas.microsoft.com/office/drawing/2014/main" id="{CCD95059-10D3-4A22-BB0A-AFE8F4FBBB87}"/>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23" name="Picture 22">
              <a:extLst>
                <a:ext uri="{FF2B5EF4-FFF2-40B4-BE49-F238E27FC236}">
                  <a16:creationId xmlns:a16="http://schemas.microsoft.com/office/drawing/2014/main" id="{B804BC73-E5CE-48C1-8699-631C52C15743}"/>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24" name="Picture 23">
              <a:extLst>
                <a:ext uri="{FF2B5EF4-FFF2-40B4-BE49-F238E27FC236}">
                  <a16:creationId xmlns:a16="http://schemas.microsoft.com/office/drawing/2014/main" id="{28D8BCA3-1A71-4064-AEED-2F058E5B329C}"/>
                </a:ext>
              </a:extLst>
            </p:cNvPr>
            <p:cNvPicPr>
              <a:picLocks noChangeAspect="1"/>
            </p:cNvPicPr>
            <p:nvPr/>
          </p:nvPicPr>
          <p:blipFill>
            <a:blip r:embed="rId7"/>
            <a:stretch>
              <a:fillRect/>
            </a:stretch>
          </p:blipFill>
          <p:spPr>
            <a:xfrm flipH="1">
              <a:off x="2419506" y="820975"/>
              <a:ext cx="256107" cy="874427"/>
            </a:xfrm>
            <a:prstGeom prst="rect">
              <a:avLst/>
            </a:prstGeom>
          </p:spPr>
        </p:pic>
      </p:grpSp>
    </p:spTree>
    <p:extLst>
      <p:ext uri="{BB962C8B-B14F-4D97-AF65-F5344CB8AC3E}">
        <p14:creationId xmlns:p14="http://schemas.microsoft.com/office/powerpoint/2010/main" val="3581886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remade Room 3 (PSD) | Official PSDs">
            <a:extLst>
              <a:ext uri="{FF2B5EF4-FFF2-40B4-BE49-F238E27FC236}">
                <a16:creationId xmlns:a16="http://schemas.microsoft.com/office/drawing/2014/main" id="{6EBCD4CE-48AB-4C81-B9DA-B4A0CD936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260013" cy="102600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863897F-FCEB-4BF4-A102-9027165D9884}"/>
              </a:ext>
            </a:extLst>
          </p:cNvPr>
          <p:cNvPicPr>
            <a:picLocks noChangeAspect="1"/>
          </p:cNvPicPr>
          <p:nvPr/>
        </p:nvPicPr>
        <p:blipFill rotWithShape="1">
          <a:blip r:embed="rId3"/>
          <a:srcRect l="30956" r="28450"/>
          <a:stretch/>
        </p:blipFill>
        <p:spPr>
          <a:xfrm>
            <a:off x="3315904" y="205696"/>
            <a:ext cx="3873705" cy="53677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D07EDE2F-E415-4C45-8B1C-391C20C6DCE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6382" b="100000" l="17085" r="76382"/>
                    </a14:imgEffect>
                  </a14:imgLayer>
                </a14:imgProps>
              </a:ext>
              <a:ext uri="{28A0092B-C50C-407E-A947-70E740481C1C}">
                <a14:useLocalDpi xmlns:a14="http://schemas.microsoft.com/office/drawing/2010/main" val="0"/>
              </a:ext>
            </a:extLst>
          </a:blip>
          <a:stretch>
            <a:fillRect/>
          </a:stretch>
        </p:blipFill>
        <p:spPr>
          <a:xfrm>
            <a:off x="-1166020" y="3378993"/>
            <a:ext cx="6881020" cy="6881020"/>
          </a:xfrm>
          <a:prstGeom prst="rect">
            <a:avLst/>
          </a:prstGeom>
        </p:spPr>
      </p:pic>
      <p:sp>
        <p:nvSpPr>
          <p:cNvPr id="5" name="Speech Bubble: Rectangle with Corners Rounded 4">
            <a:extLst>
              <a:ext uri="{FF2B5EF4-FFF2-40B4-BE49-F238E27FC236}">
                <a16:creationId xmlns:a16="http://schemas.microsoft.com/office/drawing/2014/main" id="{1456C623-EDB9-4AE2-9C6F-C85BCE7C3B3C}"/>
              </a:ext>
            </a:extLst>
          </p:cNvPr>
          <p:cNvSpPr/>
          <p:nvPr/>
        </p:nvSpPr>
        <p:spPr>
          <a:xfrm>
            <a:off x="3873501" y="6080124"/>
            <a:ext cx="6015037" cy="4064001"/>
          </a:xfrm>
          <a:prstGeom prst="wedgeRoundRectCallout">
            <a:avLst>
              <a:gd name="adj1" fmla="val -75967"/>
              <a:gd name="adj2" fmla="val -34590"/>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91BAE4C-44E0-489E-BFCD-E16D4076A0D9}"/>
              </a:ext>
            </a:extLst>
          </p:cNvPr>
          <p:cNvSpPr txBox="1"/>
          <p:nvPr/>
        </p:nvSpPr>
        <p:spPr>
          <a:xfrm>
            <a:off x="3969078" y="6180202"/>
            <a:ext cx="5832217" cy="3754874"/>
          </a:xfrm>
          <a:prstGeom prst="rect">
            <a:avLst/>
          </a:prstGeom>
          <a:noFill/>
        </p:spPr>
        <p:txBody>
          <a:bodyPr wrap="square" rtlCol="0">
            <a:spAutoFit/>
          </a:bodyPr>
          <a:lstStyle/>
          <a:p>
            <a:pPr lvl="0" algn="just"/>
            <a:r>
              <a:rPr lang="en-US" sz="3400" b="1" dirty="0">
                <a:solidFill>
                  <a:prstClr val="black"/>
                </a:solidFill>
              </a:rPr>
              <a:t>Chemist Alice Augusta Ball developed a successful treatment for Hansen's Disease, also known as leprosy, a bacterial infection that can result in severe nerve damage if left untreated</a:t>
            </a:r>
            <a:endParaRPr kumimoji="0" lang="en-GB" sz="3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FD6E9F4-4D5F-4A2D-B81B-885E661110FE}"/>
              </a:ext>
            </a:extLst>
          </p:cNvPr>
          <p:cNvSpPr txBox="1"/>
          <p:nvPr/>
        </p:nvSpPr>
        <p:spPr>
          <a:xfrm>
            <a:off x="3240506" y="5273455"/>
            <a:ext cx="3991858" cy="646331"/>
          </a:xfrm>
          <a:prstGeom prst="rect">
            <a:avLst/>
          </a:prstGeom>
          <a:solidFill>
            <a:schemeClr val="accent4">
              <a:lumMod val="20000"/>
              <a:lumOff val="80000"/>
            </a:schemeClr>
          </a:solidFill>
          <a:ln w="76200">
            <a:solidFill>
              <a:srgbClr val="FFC000"/>
            </a:solidFill>
          </a:ln>
        </p:spPr>
        <p:txBody>
          <a:bodyPr wrap="square" rtlCol="0">
            <a:spAutoFit/>
          </a:bodyPr>
          <a:lstStyle/>
          <a:p>
            <a:pPr lvl="0" algn="ctr"/>
            <a:r>
              <a:rPr lang="en-GB" sz="3600" b="1" dirty="0">
                <a:solidFill>
                  <a:prstClr val="black"/>
                </a:solidFill>
              </a:rPr>
              <a:t>Alice Augusta Ball</a:t>
            </a:r>
            <a:endPar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591EB34D-5B6F-4385-A457-8C3B8C15138B}"/>
              </a:ext>
            </a:extLst>
          </p:cNvPr>
          <p:cNvGrpSpPr/>
          <p:nvPr/>
        </p:nvGrpSpPr>
        <p:grpSpPr>
          <a:xfrm>
            <a:off x="-18654" y="-1013371"/>
            <a:ext cx="3424681" cy="4040177"/>
            <a:chOff x="-18654" y="-1013371"/>
            <a:chExt cx="3424681" cy="4040177"/>
          </a:xfrm>
        </p:grpSpPr>
        <p:pic>
          <p:nvPicPr>
            <p:cNvPr id="10" name="Picture 6" descr="Vintage Chandelier transparent PNG - StickPNG">
              <a:extLst>
                <a:ext uri="{FF2B5EF4-FFF2-40B4-BE49-F238E27FC236}">
                  <a16:creationId xmlns:a16="http://schemas.microsoft.com/office/drawing/2014/main" id="{E04869FE-8E6E-4D99-BB82-CF7C57FD46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98FF711-D42C-41E7-BE9C-C955B94CBBC1}"/>
                </a:ext>
              </a:extLst>
            </p:cNvPr>
            <p:cNvPicPr>
              <a:picLocks noChangeAspect="1"/>
            </p:cNvPicPr>
            <p:nvPr/>
          </p:nvPicPr>
          <p:blipFill>
            <a:blip r:embed="rId7"/>
            <a:stretch>
              <a:fillRect/>
            </a:stretch>
          </p:blipFill>
          <p:spPr>
            <a:xfrm>
              <a:off x="314793" y="873177"/>
              <a:ext cx="228600" cy="753827"/>
            </a:xfrm>
            <a:prstGeom prst="rect">
              <a:avLst/>
            </a:prstGeom>
          </p:spPr>
        </p:pic>
        <p:pic>
          <p:nvPicPr>
            <p:cNvPr id="12" name="Picture 11">
              <a:extLst>
                <a:ext uri="{FF2B5EF4-FFF2-40B4-BE49-F238E27FC236}">
                  <a16:creationId xmlns:a16="http://schemas.microsoft.com/office/drawing/2014/main" id="{A6FA3F2D-55B9-4AE3-A899-3FB45C9D20D8}"/>
                </a:ext>
              </a:extLst>
            </p:cNvPr>
            <p:cNvPicPr>
              <a:picLocks noChangeAspect="1"/>
            </p:cNvPicPr>
            <p:nvPr/>
          </p:nvPicPr>
          <p:blipFill>
            <a:blip r:embed="rId7"/>
            <a:stretch>
              <a:fillRect/>
            </a:stretch>
          </p:blipFill>
          <p:spPr>
            <a:xfrm>
              <a:off x="958121" y="793229"/>
              <a:ext cx="228600" cy="753827"/>
            </a:xfrm>
            <a:prstGeom prst="rect">
              <a:avLst/>
            </a:prstGeom>
          </p:spPr>
        </p:pic>
        <p:pic>
          <p:nvPicPr>
            <p:cNvPr id="13" name="Picture 12">
              <a:extLst>
                <a:ext uri="{FF2B5EF4-FFF2-40B4-BE49-F238E27FC236}">
                  <a16:creationId xmlns:a16="http://schemas.microsoft.com/office/drawing/2014/main" id="{A462B0E9-C446-4D4C-BA89-8A6C37AC2FC4}"/>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14" name="Picture 13">
              <a:extLst>
                <a:ext uri="{FF2B5EF4-FFF2-40B4-BE49-F238E27FC236}">
                  <a16:creationId xmlns:a16="http://schemas.microsoft.com/office/drawing/2014/main" id="{C97A1060-B47F-4EFC-AF0A-F1FF3B2A0528}"/>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15" name="Picture 14">
              <a:extLst>
                <a:ext uri="{FF2B5EF4-FFF2-40B4-BE49-F238E27FC236}">
                  <a16:creationId xmlns:a16="http://schemas.microsoft.com/office/drawing/2014/main" id="{8ED301B7-7A9E-44BB-A862-F27C864F43B1}"/>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16" name="Picture 15">
              <a:extLst>
                <a:ext uri="{FF2B5EF4-FFF2-40B4-BE49-F238E27FC236}">
                  <a16:creationId xmlns:a16="http://schemas.microsoft.com/office/drawing/2014/main" id="{C8E236F1-8E55-42A0-8141-2301D95090FC}"/>
                </a:ext>
              </a:extLst>
            </p:cNvPr>
            <p:cNvPicPr>
              <a:picLocks noChangeAspect="1"/>
            </p:cNvPicPr>
            <p:nvPr/>
          </p:nvPicPr>
          <p:blipFill>
            <a:blip r:embed="rId7"/>
            <a:stretch>
              <a:fillRect/>
            </a:stretch>
          </p:blipFill>
          <p:spPr>
            <a:xfrm flipH="1">
              <a:off x="2419506" y="820975"/>
              <a:ext cx="256107" cy="874427"/>
            </a:xfrm>
            <a:prstGeom prst="rect">
              <a:avLst/>
            </a:prstGeom>
          </p:spPr>
        </p:pic>
      </p:grpSp>
      <p:grpSp>
        <p:nvGrpSpPr>
          <p:cNvPr id="17" name="Group 16">
            <a:extLst>
              <a:ext uri="{FF2B5EF4-FFF2-40B4-BE49-F238E27FC236}">
                <a16:creationId xmlns:a16="http://schemas.microsoft.com/office/drawing/2014/main" id="{945FB45C-8AAF-48E6-A760-3C0612A9E2A8}"/>
              </a:ext>
            </a:extLst>
          </p:cNvPr>
          <p:cNvGrpSpPr/>
          <p:nvPr/>
        </p:nvGrpSpPr>
        <p:grpSpPr>
          <a:xfrm>
            <a:off x="7107028" y="-849947"/>
            <a:ext cx="3424681" cy="4040177"/>
            <a:chOff x="-18654" y="-1013371"/>
            <a:chExt cx="3424681" cy="4040177"/>
          </a:xfrm>
        </p:grpSpPr>
        <p:pic>
          <p:nvPicPr>
            <p:cNvPr id="18" name="Picture 6" descr="Vintage Chandelier transparent PNG - StickPNG">
              <a:extLst>
                <a:ext uri="{FF2B5EF4-FFF2-40B4-BE49-F238E27FC236}">
                  <a16:creationId xmlns:a16="http://schemas.microsoft.com/office/drawing/2014/main" id="{04F6DA93-9BB7-4D23-ABB4-C48BD1E2E1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FBB817B-4D7E-4324-B750-0F0E52DB71FD}"/>
                </a:ext>
              </a:extLst>
            </p:cNvPr>
            <p:cNvPicPr>
              <a:picLocks noChangeAspect="1"/>
            </p:cNvPicPr>
            <p:nvPr/>
          </p:nvPicPr>
          <p:blipFill>
            <a:blip r:embed="rId7"/>
            <a:stretch>
              <a:fillRect/>
            </a:stretch>
          </p:blipFill>
          <p:spPr>
            <a:xfrm>
              <a:off x="314793" y="873177"/>
              <a:ext cx="228600" cy="753827"/>
            </a:xfrm>
            <a:prstGeom prst="rect">
              <a:avLst/>
            </a:prstGeom>
          </p:spPr>
        </p:pic>
        <p:pic>
          <p:nvPicPr>
            <p:cNvPr id="20" name="Picture 19">
              <a:extLst>
                <a:ext uri="{FF2B5EF4-FFF2-40B4-BE49-F238E27FC236}">
                  <a16:creationId xmlns:a16="http://schemas.microsoft.com/office/drawing/2014/main" id="{BD3079A4-1A17-4441-A594-B6F2E8EB9DD4}"/>
                </a:ext>
              </a:extLst>
            </p:cNvPr>
            <p:cNvPicPr>
              <a:picLocks noChangeAspect="1"/>
            </p:cNvPicPr>
            <p:nvPr/>
          </p:nvPicPr>
          <p:blipFill>
            <a:blip r:embed="rId7"/>
            <a:stretch>
              <a:fillRect/>
            </a:stretch>
          </p:blipFill>
          <p:spPr>
            <a:xfrm>
              <a:off x="958121" y="793229"/>
              <a:ext cx="228600" cy="753827"/>
            </a:xfrm>
            <a:prstGeom prst="rect">
              <a:avLst/>
            </a:prstGeom>
          </p:spPr>
        </p:pic>
        <p:pic>
          <p:nvPicPr>
            <p:cNvPr id="21" name="Picture 20">
              <a:extLst>
                <a:ext uri="{FF2B5EF4-FFF2-40B4-BE49-F238E27FC236}">
                  <a16:creationId xmlns:a16="http://schemas.microsoft.com/office/drawing/2014/main" id="{1BD9C7AF-AC4B-489B-8E8E-731FE429FFC9}"/>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22" name="Picture 21">
              <a:extLst>
                <a:ext uri="{FF2B5EF4-FFF2-40B4-BE49-F238E27FC236}">
                  <a16:creationId xmlns:a16="http://schemas.microsoft.com/office/drawing/2014/main" id="{CCD95059-10D3-4A22-BB0A-AFE8F4FBBB87}"/>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23" name="Picture 22">
              <a:extLst>
                <a:ext uri="{FF2B5EF4-FFF2-40B4-BE49-F238E27FC236}">
                  <a16:creationId xmlns:a16="http://schemas.microsoft.com/office/drawing/2014/main" id="{B804BC73-E5CE-48C1-8699-631C52C15743}"/>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24" name="Picture 23">
              <a:extLst>
                <a:ext uri="{FF2B5EF4-FFF2-40B4-BE49-F238E27FC236}">
                  <a16:creationId xmlns:a16="http://schemas.microsoft.com/office/drawing/2014/main" id="{28D8BCA3-1A71-4064-AEED-2F058E5B329C}"/>
                </a:ext>
              </a:extLst>
            </p:cNvPr>
            <p:cNvPicPr>
              <a:picLocks noChangeAspect="1"/>
            </p:cNvPicPr>
            <p:nvPr/>
          </p:nvPicPr>
          <p:blipFill>
            <a:blip r:embed="rId7"/>
            <a:stretch>
              <a:fillRect/>
            </a:stretch>
          </p:blipFill>
          <p:spPr>
            <a:xfrm flipH="1">
              <a:off x="2419506" y="820975"/>
              <a:ext cx="256107" cy="874427"/>
            </a:xfrm>
            <a:prstGeom prst="rect">
              <a:avLst/>
            </a:prstGeom>
          </p:spPr>
        </p:pic>
      </p:grpSp>
    </p:spTree>
    <p:extLst>
      <p:ext uri="{BB962C8B-B14F-4D97-AF65-F5344CB8AC3E}">
        <p14:creationId xmlns:p14="http://schemas.microsoft.com/office/powerpoint/2010/main" val="3215789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remade Room 3 (PSD) | Official PSDs">
            <a:extLst>
              <a:ext uri="{FF2B5EF4-FFF2-40B4-BE49-F238E27FC236}">
                <a16:creationId xmlns:a16="http://schemas.microsoft.com/office/drawing/2014/main" id="{6EBCD4CE-48AB-4C81-B9DA-B4A0CD936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260013" cy="1026001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31 Highly Influential African American Scientists">
            <a:extLst>
              <a:ext uri="{FF2B5EF4-FFF2-40B4-BE49-F238E27FC236}">
                <a16:creationId xmlns:a16="http://schemas.microsoft.com/office/drawing/2014/main" id="{D3D407C5-E715-4671-8AD8-070191CECB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734"/>
          <a:stretch/>
        </p:blipFill>
        <p:spPr bwMode="auto">
          <a:xfrm>
            <a:off x="2662158" y="124802"/>
            <a:ext cx="5188739" cy="56754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07EDE2F-E415-4C45-8B1C-391C20C6DCE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6382" b="100000" l="17085" r="76382"/>
                    </a14:imgEffect>
                  </a14:imgLayer>
                </a14:imgProps>
              </a:ext>
              <a:ext uri="{28A0092B-C50C-407E-A947-70E740481C1C}">
                <a14:useLocalDpi xmlns:a14="http://schemas.microsoft.com/office/drawing/2010/main" val="0"/>
              </a:ext>
            </a:extLst>
          </a:blip>
          <a:stretch>
            <a:fillRect/>
          </a:stretch>
        </p:blipFill>
        <p:spPr>
          <a:xfrm>
            <a:off x="-1166020" y="3378993"/>
            <a:ext cx="6881020" cy="6881020"/>
          </a:xfrm>
          <a:prstGeom prst="rect">
            <a:avLst/>
          </a:prstGeom>
        </p:spPr>
      </p:pic>
      <p:sp>
        <p:nvSpPr>
          <p:cNvPr id="5" name="Speech Bubble: Rectangle with Corners Rounded 4">
            <a:extLst>
              <a:ext uri="{FF2B5EF4-FFF2-40B4-BE49-F238E27FC236}">
                <a16:creationId xmlns:a16="http://schemas.microsoft.com/office/drawing/2014/main" id="{1456C623-EDB9-4AE2-9C6F-C85BCE7C3B3C}"/>
              </a:ext>
            </a:extLst>
          </p:cNvPr>
          <p:cNvSpPr/>
          <p:nvPr/>
        </p:nvSpPr>
        <p:spPr>
          <a:xfrm>
            <a:off x="3873501" y="6080124"/>
            <a:ext cx="6015037" cy="3506789"/>
          </a:xfrm>
          <a:prstGeom prst="wedgeRoundRectCallout">
            <a:avLst>
              <a:gd name="adj1" fmla="val -75729"/>
              <a:gd name="adj2" fmla="val -30108"/>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91BAE4C-44E0-489E-BFCD-E16D4076A0D9}"/>
              </a:ext>
            </a:extLst>
          </p:cNvPr>
          <p:cNvSpPr txBox="1"/>
          <p:nvPr/>
        </p:nvSpPr>
        <p:spPr>
          <a:xfrm>
            <a:off x="3969078" y="6123050"/>
            <a:ext cx="5832217" cy="3323987"/>
          </a:xfrm>
          <a:prstGeom prst="rect">
            <a:avLst/>
          </a:prstGeom>
          <a:noFill/>
        </p:spPr>
        <p:txBody>
          <a:bodyPr wrap="square" rtlCol="0">
            <a:spAutoFit/>
          </a:bodyPr>
          <a:lstStyle/>
          <a:p>
            <a:pPr lvl="0" algn="just"/>
            <a:r>
              <a:rPr lang="en-US" sz="3000" b="1" dirty="0">
                <a:solidFill>
                  <a:prstClr val="black"/>
                </a:solidFill>
              </a:rPr>
              <a:t>Her main contributions to science revolved around advancements in telecommunications that helped lead to the direct development of technologies like the portable fax machine, touch-tone phones and fiber optic cables and many more. </a:t>
            </a:r>
            <a:endParaRPr kumimoji="0" lang="en-GB" sz="3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FD6E9F4-4D5F-4A2D-B81B-885E661110FE}"/>
              </a:ext>
            </a:extLst>
          </p:cNvPr>
          <p:cNvSpPr txBox="1"/>
          <p:nvPr/>
        </p:nvSpPr>
        <p:spPr>
          <a:xfrm>
            <a:off x="3052306" y="5331986"/>
            <a:ext cx="4610391" cy="646331"/>
          </a:xfrm>
          <a:prstGeom prst="rect">
            <a:avLst/>
          </a:prstGeom>
          <a:solidFill>
            <a:schemeClr val="accent4">
              <a:lumMod val="20000"/>
              <a:lumOff val="80000"/>
            </a:schemeClr>
          </a:solidFill>
          <a:ln w="76200">
            <a:solidFill>
              <a:srgbClr val="FFC000"/>
            </a:solidFill>
          </a:ln>
        </p:spPr>
        <p:txBody>
          <a:bodyPr wrap="square" rtlCol="0">
            <a:spAutoFit/>
          </a:bodyPr>
          <a:lstStyle/>
          <a:p>
            <a:pPr lvl="0" algn="ctr"/>
            <a:r>
              <a:rPr lang="en-GB" sz="3600" b="1" dirty="0" err="1">
                <a:solidFill>
                  <a:prstClr val="black"/>
                </a:solidFill>
              </a:rPr>
              <a:t>Dr.</a:t>
            </a:r>
            <a:r>
              <a:rPr lang="en-GB" sz="3600" b="1" dirty="0">
                <a:solidFill>
                  <a:prstClr val="black"/>
                </a:solidFill>
              </a:rPr>
              <a:t> Shirley Ann Jackson</a:t>
            </a:r>
            <a:endPar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591EB34D-5B6F-4385-A457-8C3B8C15138B}"/>
              </a:ext>
            </a:extLst>
          </p:cNvPr>
          <p:cNvGrpSpPr/>
          <p:nvPr/>
        </p:nvGrpSpPr>
        <p:grpSpPr>
          <a:xfrm>
            <a:off x="-18654" y="-1013371"/>
            <a:ext cx="3424681" cy="4040177"/>
            <a:chOff x="-18654" y="-1013371"/>
            <a:chExt cx="3424681" cy="4040177"/>
          </a:xfrm>
        </p:grpSpPr>
        <p:pic>
          <p:nvPicPr>
            <p:cNvPr id="10" name="Picture 6" descr="Vintage Chandelier transparent PNG - StickPNG">
              <a:extLst>
                <a:ext uri="{FF2B5EF4-FFF2-40B4-BE49-F238E27FC236}">
                  <a16:creationId xmlns:a16="http://schemas.microsoft.com/office/drawing/2014/main" id="{E04869FE-8E6E-4D99-BB82-CF7C57FD46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98FF711-D42C-41E7-BE9C-C955B94CBBC1}"/>
                </a:ext>
              </a:extLst>
            </p:cNvPr>
            <p:cNvPicPr>
              <a:picLocks noChangeAspect="1"/>
            </p:cNvPicPr>
            <p:nvPr/>
          </p:nvPicPr>
          <p:blipFill>
            <a:blip r:embed="rId7"/>
            <a:stretch>
              <a:fillRect/>
            </a:stretch>
          </p:blipFill>
          <p:spPr>
            <a:xfrm>
              <a:off x="314793" y="873177"/>
              <a:ext cx="228600" cy="753827"/>
            </a:xfrm>
            <a:prstGeom prst="rect">
              <a:avLst/>
            </a:prstGeom>
          </p:spPr>
        </p:pic>
        <p:pic>
          <p:nvPicPr>
            <p:cNvPr id="12" name="Picture 11">
              <a:extLst>
                <a:ext uri="{FF2B5EF4-FFF2-40B4-BE49-F238E27FC236}">
                  <a16:creationId xmlns:a16="http://schemas.microsoft.com/office/drawing/2014/main" id="{A6FA3F2D-55B9-4AE3-A899-3FB45C9D20D8}"/>
                </a:ext>
              </a:extLst>
            </p:cNvPr>
            <p:cNvPicPr>
              <a:picLocks noChangeAspect="1"/>
            </p:cNvPicPr>
            <p:nvPr/>
          </p:nvPicPr>
          <p:blipFill>
            <a:blip r:embed="rId7"/>
            <a:stretch>
              <a:fillRect/>
            </a:stretch>
          </p:blipFill>
          <p:spPr>
            <a:xfrm>
              <a:off x="958121" y="793229"/>
              <a:ext cx="228600" cy="753827"/>
            </a:xfrm>
            <a:prstGeom prst="rect">
              <a:avLst/>
            </a:prstGeom>
          </p:spPr>
        </p:pic>
        <p:pic>
          <p:nvPicPr>
            <p:cNvPr id="13" name="Picture 12">
              <a:extLst>
                <a:ext uri="{FF2B5EF4-FFF2-40B4-BE49-F238E27FC236}">
                  <a16:creationId xmlns:a16="http://schemas.microsoft.com/office/drawing/2014/main" id="{A462B0E9-C446-4D4C-BA89-8A6C37AC2FC4}"/>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14" name="Picture 13">
              <a:extLst>
                <a:ext uri="{FF2B5EF4-FFF2-40B4-BE49-F238E27FC236}">
                  <a16:creationId xmlns:a16="http://schemas.microsoft.com/office/drawing/2014/main" id="{C97A1060-B47F-4EFC-AF0A-F1FF3B2A0528}"/>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15" name="Picture 14">
              <a:extLst>
                <a:ext uri="{FF2B5EF4-FFF2-40B4-BE49-F238E27FC236}">
                  <a16:creationId xmlns:a16="http://schemas.microsoft.com/office/drawing/2014/main" id="{8ED301B7-7A9E-44BB-A862-F27C864F43B1}"/>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16" name="Picture 15">
              <a:extLst>
                <a:ext uri="{FF2B5EF4-FFF2-40B4-BE49-F238E27FC236}">
                  <a16:creationId xmlns:a16="http://schemas.microsoft.com/office/drawing/2014/main" id="{C8E236F1-8E55-42A0-8141-2301D95090FC}"/>
                </a:ext>
              </a:extLst>
            </p:cNvPr>
            <p:cNvPicPr>
              <a:picLocks noChangeAspect="1"/>
            </p:cNvPicPr>
            <p:nvPr/>
          </p:nvPicPr>
          <p:blipFill>
            <a:blip r:embed="rId7"/>
            <a:stretch>
              <a:fillRect/>
            </a:stretch>
          </p:blipFill>
          <p:spPr>
            <a:xfrm flipH="1">
              <a:off x="2419506" y="820975"/>
              <a:ext cx="256107" cy="874427"/>
            </a:xfrm>
            <a:prstGeom prst="rect">
              <a:avLst/>
            </a:prstGeom>
          </p:spPr>
        </p:pic>
      </p:grpSp>
      <p:grpSp>
        <p:nvGrpSpPr>
          <p:cNvPr id="17" name="Group 16">
            <a:extLst>
              <a:ext uri="{FF2B5EF4-FFF2-40B4-BE49-F238E27FC236}">
                <a16:creationId xmlns:a16="http://schemas.microsoft.com/office/drawing/2014/main" id="{945FB45C-8AAF-48E6-A760-3C0612A9E2A8}"/>
              </a:ext>
            </a:extLst>
          </p:cNvPr>
          <p:cNvGrpSpPr/>
          <p:nvPr/>
        </p:nvGrpSpPr>
        <p:grpSpPr>
          <a:xfrm>
            <a:off x="7107028" y="-849947"/>
            <a:ext cx="3424681" cy="4040177"/>
            <a:chOff x="-18654" y="-1013371"/>
            <a:chExt cx="3424681" cy="4040177"/>
          </a:xfrm>
        </p:grpSpPr>
        <p:pic>
          <p:nvPicPr>
            <p:cNvPr id="18" name="Picture 6" descr="Vintage Chandelier transparent PNG - StickPNG">
              <a:extLst>
                <a:ext uri="{FF2B5EF4-FFF2-40B4-BE49-F238E27FC236}">
                  <a16:creationId xmlns:a16="http://schemas.microsoft.com/office/drawing/2014/main" id="{04F6DA93-9BB7-4D23-ABB4-C48BD1E2E1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FBB817B-4D7E-4324-B750-0F0E52DB71FD}"/>
                </a:ext>
              </a:extLst>
            </p:cNvPr>
            <p:cNvPicPr>
              <a:picLocks noChangeAspect="1"/>
            </p:cNvPicPr>
            <p:nvPr/>
          </p:nvPicPr>
          <p:blipFill>
            <a:blip r:embed="rId7"/>
            <a:stretch>
              <a:fillRect/>
            </a:stretch>
          </p:blipFill>
          <p:spPr>
            <a:xfrm>
              <a:off x="314793" y="873177"/>
              <a:ext cx="228600" cy="753827"/>
            </a:xfrm>
            <a:prstGeom prst="rect">
              <a:avLst/>
            </a:prstGeom>
          </p:spPr>
        </p:pic>
        <p:pic>
          <p:nvPicPr>
            <p:cNvPr id="20" name="Picture 19">
              <a:extLst>
                <a:ext uri="{FF2B5EF4-FFF2-40B4-BE49-F238E27FC236}">
                  <a16:creationId xmlns:a16="http://schemas.microsoft.com/office/drawing/2014/main" id="{BD3079A4-1A17-4441-A594-B6F2E8EB9DD4}"/>
                </a:ext>
              </a:extLst>
            </p:cNvPr>
            <p:cNvPicPr>
              <a:picLocks noChangeAspect="1"/>
            </p:cNvPicPr>
            <p:nvPr/>
          </p:nvPicPr>
          <p:blipFill>
            <a:blip r:embed="rId7"/>
            <a:stretch>
              <a:fillRect/>
            </a:stretch>
          </p:blipFill>
          <p:spPr>
            <a:xfrm>
              <a:off x="958121" y="793229"/>
              <a:ext cx="228600" cy="753827"/>
            </a:xfrm>
            <a:prstGeom prst="rect">
              <a:avLst/>
            </a:prstGeom>
          </p:spPr>
        </p:pic>
        <p:pic>
          <p:nvPicPr>
            <p:cNvPr id="21" name="Picture 20">
              <a:extLst>
                <a:ext uri="{FF2B5EF4-FFF2-40B4-BE49-F238E27FC236}">
                  <a16:creationId xmlns:a16="http://schemas.microsoft.com/office/drawing/2014/main" id="{1BD9C7AF-AC4B-489B-8E8E-731FE429FFC9}"/>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22" name="Picture 21">
              <a:extLst>
                <a:ext uri="{FF2B5EF4-FFF2-40B4-BE49-F238E27FC236}">
                  <a16:creationId xmlns:a16="http://schemas.microsoft.com/office/drawing/2014/main" id="{CCD95059-10D3-4A22-BB0A-AFE8F4FBBB87}"/>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23" name="Picture 22">
              <a:extLst>
                <a:ext uri="{FF2B5EF4-FFF2-40B4-BE49-F238E27FC236}">
                  <a16:creationId xmlns:a16="http://schemas.microsoft.com/office/drawing/2014/main" id="{B804BC73-E5CE-48C1-8699-631C52C15743}"/>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24" name="Picture 23">
              <a:extLst>
                <a:ext uri="{FF2B5EF4-FFF2-40B4-BE49-F238E27FC236}">
                  <a16:creationId xmlns:a16="http://schemas.microsoft.com/office/drawing/2014/main" id="{28D8BCA3-1A71-4064-AEED-2F058E5B329C}"/>
                </a:ext>
              </a:extLst>
            </p:cNvPr>
            <p:cNvPicPr>
              <a:picLocks noChangeAspect="1"/>
            </p:cNvPicPr>
            <p:nvPr/>
          </p:nvPicPr>
          <p:blipFill>
            <a:blip r:embed="rId7"/>
            <a:stretch>
              <a:fillRect/>
            </a:stretch>
          </p:blipFill>
          <p:spPr>
            <a:xfrm flipH="1">
              <a:off x="2419506" y="820975"/>
              <a:ext cx="256107" cy="874427"/>
            </a:xfrm>
            <a:prstGeom prst="rect">
              <a:avLst/>
            </a:prstGeom>
          </p:spPr>
        </p:pic>
      </p:grpSp>
    </p:spTree>
    <p:extLst>
      <p:ext uri="{BB962C8B-B14F-4D97-AF65-F5344CB8AC3E}">
        <p14:creationId xmlns:p14="http://schemas.microsoft.com/office/powerpoint/2010/main" val="3874413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remade Room 3 (PSD) | Official PSDs">
            <a:extLst>
              <a:ext uri="{FF2B5EF4-FFF2-40B4-BE49-F238E27FC236}">
                <a16:creationId xmlns:a16="http://schemas.microsoft.com/office/drawing/2014/main" id="{6EBCD4CE-48AB-4C81-B9DA-B4A0CD936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260013" cy="1026001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31 Highly Influential African American Scientists">
            <a:extLst>
              <a:ext uri="{FF2B5EF4-FFF2-40B4-BE49-F238E27FC236}">
                <a16:creationId xmlns:a16="http://schemas.microsoft.com/office/drawing/2014/main" id="{9B8E5858-6747-49F0-B329-201C23776E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582"/>
          <a:stretch/>
        </p:blipFill>
        <p:spPr bwMode="auto">
          <a:xfrm>
            <a:off x="2239371" y="101956"/>
            <a:ext cx="5644561" cy="50769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07EDE2F-E415-4C45-8B1C-391C20C6DCE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6382" b="100000" l="17085" r="76382"/>
                    </a14:imgEffect>
                  </a14:imgLayer>
                </a14:imgProps>
              </a:ext>
              <a:ext uri="{28A0092B-C50C-407E-A947-70E740481C1C}">
                <a14:useLocalDpi xmlns:a14="http://schemas.microsoft.com/office/drawing/2010/main" val="0"/>
              </a:ext>
            </a:extLst>
          </a:blip>
          <a:stretch>
            <a:fillRect/>
          </a:stretch>
        </p:blipFill>
        <p:spPr>
          <a:xfrm>
            <a:off x="-1166020" y="3378993"/>
            <a:ext cx="6881020" cy="6881020"/>
          </a:xfrm>
          <a:prstGeom prst="rect">
            <a:avLst/>
          </a:prstGeom>
        </p:spPr>
      </p:pic>
      <p:sp>
        <p:nvSpPr>
          <p:cNvPr id="5" name="Speech Bubble: Rectangle with Corners Rounded 4">
            <a:extLst>
              <a:ext uri="{FF2B5EF4-FFF2-40B4-BE49-F238E27FC236}">
                <a16:creationId xmlns:a16="http://schemas.microsoft.com/office/drawing/2014/main" id="{1456C623-EDB9-4AE2-9C6F-C85BCE7C3B3C}"/>
              </a:ext>
            </a:extLst>
          </p:cNvPr>
          <p:cNvSpPr/>
          <p:nvPr/>
        </p:nvSpPr>
        <p:spPr>
          <a:xfrm>
            <a:off x="3873501" y="6080124"/>
            <a:ext cx="6015037" cy="4064001"/>
          </a:xfrm>
          <a:prstGeom prst="wedgeRoundRectCallout">
            <a:avLst>
              <a:gd name="adj1" fmla="val -75967"/>
              <a:gd name="adj2" fmla="val -34590"/>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91BAE4C-44E0-489E-BFCD-E16D4076A0D9}"/>
              </a:ext>
            </a:extLst>
          </p:cNvPr>
          <p:cNvSpPr txBox="1"/>
          <p:nvPr/>
        </p:nvSpPr>
        <p:spPr>
          <a:xfrm>
            <a:off x="4006721" y="6023706"/>
            <a:ext cx="5832217" cy="4031873"/>
          </a:xfrm>
          <a:prstGeom prst="rect">
            <a:avLst/>
          </a:prstGeom>
          <a:noFill/>
        </p:spPr>
        <p:txBody>
          <a:bodyPr wrap="square" rtlCol="0">
            <a:spAutoFit/>
          </a:bodyPr>
          <a:lstStyle/>
          <a:p>
            <a:pPr lvl="0" algn="just"/>
            <a:r>
              <a:rPr lang="en-US" sz="3200" b="1" dirty="0">
                <a:solidFill>
                  <a:prstClr val="black"/>
                </a:solidFill>
              </a:rPr>
              <a:t>George is best known for his work on, and the invention of, the X-Ray Spectrometer. This invention was widely adopted by NASA and his invention would earn him the NASA Goddard Space Flight Center Inventor of the Year award in 1984.</a:t>
            </a:r>
            <a:endPar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FD6E9F4-4D5F-4A2D-B81B-885E661110FE}"/>
              </a:ext>
            </a:extLst>
          </p:cNvPr>
          <p:cNvSpPr txBox="1"/>
          <p:nvPr/>
        </p:nvSpPr>
        <p:spPr>
          <a:xfrm>
            <a:off x="2697112" y="5008820"/>
            <a:ext cx="4971963" cy="646331"/>
          </a:xfrm>
          <a:prstGeom prst="rect">
            <a:avLst/>
          </a:prstGeom>
          <a:solidFill>
            <a:schemeClr val="accent4">
              <a:lumMod val="20000"/>
              <a:lumOff val="80000"/>
            </a:schemeClr>
          </a:solidFill>
          <a:ln w="76200">
            <a:solidFill>
              <a:srgbClr val="FFC000"/>
            </a:solidFill>
          </a:ln>
        </p:spPr>
        <p:txBody>
          <a:bodyPr wrap="square" rtlCol="0">
            <a:spAutoFit/>
          </a:bodyPr>
          <a:lstStyle/>
          <a:p>
            <a:pPr lvl="0" algn="ctr"/>
            <a:r>
              <a:rPr lang="en-GB" sz="3600" b="1" dirty="0">
                <a:solidFill>
                  <a:prstClr val="black"/>
                </a:solidFill>
              </a:rPr>
              <a:t>George Edward Alcorn Jr. </a:t>
            </a:r>
            <a:endPar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591EB34D-5B6F-4385-A457-8C3B8C15138B}"/>
              </a:ext>
            </a:extLst>
          </p:cNvPr>
          <p:cNvGrpSpPr/>
          <p:nvPr/>
        </p:nvGrpSpPr>
        <p:grpSpPr>
          <a:xfrm>
            <a:off x="-18654" y="-1013371"/>
            <a:ext cx="3424681" cy="4040177"/>
            <a:chOff x="-18654" y="-1013371"/>
            <a:chExt cx="3424681" cy="4040177"/>
          </a:xfrm>
        </p:grpSpPr>
        <p:pic>
          <p:nvPicPr>
            <p:cNvPr id="10" name="Picture 6" descr="Vintage Chandelier transparent PNG - StickPNG">
              <a:extLst>
                <a:ext uri="{FF2B5EF4-FFF2-40B4-BE49-F238E27FC236}">
                  <a16:creationId xmlns:a16="http://schemas.microsoft.com/office/drawing/2014/main" id="{E04869FE-8E6E-4D99-BB82-CF7C57FD46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98FF711-D42C-41E7-BE9C-C955B94CBBC1}"/>
                </a:ext>
              </a:extLst>
            </p:cNvPr>
            <p:cNvPicPr>
              <a:picLocks noChangeAspect="1"/>
            </p:cNvPicPr>
            <p:nvPr/>
          </p:nvPicPr>
          <p:blipFill>
            <a:blip r:embed="rId7"/>
            <a:stretch>
              <a:fillRect/>
            </a:stretch>
          </p:blipFill>
          <p:spPr>
            <a:xfrm>
              <a:off x="314793" y="873177"/>
              <a:ext cx="228600" cy="753827"/>
            </a:xfrm>
            <a:prstGeom prst="rect">
              <a:avLst/>
            </a:prstGeom>
          </p:spPr>
        </p:pic>
        <p:pic>
          <p:nvPicPr>
            <p:cNvPr id="12" name="Picture 11">
              <a:extLst>
                <a:ext uri="{FF2B5EF4-FFF2-40B4-BE49-F238E27FC236}">
                  <a16:creationId xmlns:a16="http://schemas.microsoft.com/office/drawing/2014/main" id="{A6FA3F2D-55B9-4AE3-A899-3FB45C9D20D8}"/>
                </a:ext>
              </a:extLst>
            </p:cNvPr>
            <p:cNvPicPr>
              <a:picLocks noChangeAspect="1"/>
            </p:cNvPicPr>
            <p:nvPr/>
          </p:nvPicPr>
          <p:blipFill>
            <a:blip r:embed="rId7"/>
            <a:stretch>
              <a:fillRect/>
            </a:stretch>
          </p:blipFill>
          <p:spPr>
            <a:xfrm>
              <a:off x="958121" y="793229"/>
              <a:ext cx="228600" cy="753827"/>
            </a:xfrm>
            <a:prstGeom prst="rect">
              <a:avLst/>
            </a:prstGeom>
          </p:spPr>
        </p:pic>
        <p:pic>
          <p:nvPicPr>
            <p:cNvPr id="13" name="Picture 12">
              <a:extLst>
                <a:ext uri="{FF2B5EF4-FFF2-40B4-BE49-F238E27FC236}">
                  <a16:creationId xmlns:a16="http://schemas.microsoft.com/office/drawing/2014/main" id="{A462B0E9-C446-4D4C-BA89-8A6C37AC2FC4}"/>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14" name="Picture 13">
              <a:extLst>
                <a:ext uri="{FF2B5EF4-FFF2-40B4-BE49-F238E27FC236}">
                  <a16:creationId xmlns:a16="http://schemas.microsoft.com/office/drawing/2014/main" id="{C97A1060-B47F-4EFC-AF0A-F1FF3B2A0528}"/>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15" name="Picture 14">
              <a:extLst>
                <a:ext uri="{FF2B5EF4-FFF2-40B4-BE49-F238E27FC236}">
                  <a16:creationId xmlns:a16="http://schemas.microsoft.com/office/drawing/2014/main" id="{8ED301B7-7A9E-44BB-A862-F27C864F43B1}"/>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16" name="Picture 15">
              <a:extLst>
                <a:ext uri="{FF2B5EF4-FFF2-40B4-BE49-F238E27FC236}">
                  <a16:creationId xmlns:a16="http://schemas.microsoft.com/office/drawing/2014/main" id="{C8E236F1-8E55-42A0-8141-2301D95090FC}"/>
                </a:ext>
              </a:extLst>
            </p:cNvPr>
            <p:cNvPicPr>
              <a:picLocks noChangeAspect="1"/>
            </p:cNvPicPr>
            <p:nvPr/>
          </p:nvPicPr>
          <p:blipFill>
            <a:blip r:embed="rId7"/>
            <a:stretch>
              <a:fillRect/>
            </a:stretch>
          </p:blipFill>
          <p:spPr>
            <a:xfrm flipH="1">
              <a:off x="2419506" y="820975"/>
              <a:ext cx="256107" cy="874427"/>
            </a:xfrm>
            <a:prstGeom prst="rect">
              <a:avLst/>
            </a:prstGeom>
          </p:spPr>
        </p:pic>
      </p:grpSp>
      <p:grpSp>
        <p:nvGrpSpPr>
          <p:cNvPr id="17" name="Group 16">
            <a:extLst>
              <a:ext uri="{FF2B5EF4-FFF2-40B4-BE49-F238E27FC236}">
                <a16:creationId xmlns:a16="http://schemas.microsoft.com/office/drawing/2014/main" id="{945FB45C-8AAF-48E6-A760-3C0612A9E2A8}"/>
              </a:ext>
            </a:extLst>
          </p:cNvPr>
          <p:cNvGrpSpPr/>
          <p:nvPr/>
        </p:nvGrpSpPr>
        <p:grpSpPr>
          <a:xfrm>
            <a:off x="7107028" y="-849947"/>
            <a:ext cx="3424681" cy="4040177"/>
            <a:chOff x="-18654" y="-1013371"/>
            <a:chExt cx="3424681" cy="4040177"/>
          </a:xfrm>
        </p:grpSpPr>
        <p:pic>
          <p:nvPicPr>
            <p:cNvPr id="18" name="Picture 6" descr="Vintage Chandelier transparent PNG - StickPNG">
              <a:extLst>
                <a:ext uri="{FF2B5EF4-FFF2-40B4-BE49-F238E27FC236}">
                  <a16:creationId xmlns:a16="http://schemas.microsoft.com/office/drawing/2014/main" id="{04F6DA93-9BB7-4D23-ABB4-C48BD1E2E1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FBB817B-4D7E-4324-B750-0F0E52DB71FD}"/>
                </a:ext>
              </a:extLst>
            </p:cNvPr>
            <p:cNvPicPr>
              <a:picLocks noChangeAspect="1"/>
            </p:cNvPicPr>
            <p:nvPr/>
          </p:nvPicPr>
          <p:blipFill>
            <a:blip r:embed="rId7"/>
            <a:stretch>
              <a:fillRect/>
            </a:stretch>
          </p:blipFill>
          <p:spPr>
            <a:xfrm>
              <a:off x="314793" y="873177"/>
              <a:ext cx="228600" cy="753827"/>
            </a:xfrm>
            <a:prstGeom prst="rect">
              <a:avLst/>
            </a:prstGeom>
          </p:spPr>
        </p:pic>
        <p:pic>
          <p:nvPicPr>
            <p:cNvPr id="20" name="Picture 19">
              <a:extLst>
                <a:ext uri="{FF2B5EF4-FFF2-40B4-BE49-F238E27FC236}">
                  <a16:creationId xmlns:a16="http://schemas.microsoft.com/office/drawing/2014/main" id="{BD3079A4-1A17-4441-A594-B6F2E8EB9DD4}"/>
                </a:ext>
              </a:extLst>
            </p:cNvPr>
            <p:cNvPicPr>
              <a:picLocks noChangeAspect="1"/>
            </p:cNvPicPr>
            <p:nvPr/>
          </p:nvPicPr>
          <p:blipFill>
            <a:blip r:embed="rId7"/>
            <a:stretch>
              <a:fillRect/>
            </a:stretch>
          </p:blipFill>
          <p:spPr>
            <a:xfrm>
              <a:off x="958121" y="793229"/>
              <a:ext cx="228600" cy="753827"/>
            </a:xfrm>
            <a:prstGeom prst="rect">
              <a:avLst/>
            </a:prstGeom>
          </p:spPr>
        </p:pic>
        <p:pic>
          <p:nvPicPr>
            <p:cNvPr id="21" name="Picture 20">
              <a:extLst>
                <a:ext uri="{FF2B5EF4-FFF2-40B4-BE49-F238E27FC236}">
                  <a16:creationId xmlns:a16="http://schemas.microsoft.com/office/drawing/2014/main" id="{1BD9C7AF-AC4B-489B-8E8E-731FE429FFC9}"/>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22" name="Picture 21">
              <a:extLst>
                <a:ext uri="{FF2B5EF4-FFF2-40B4-BE49-F238E27FC236}">
                  <a16:creationId xmlns:a16="http://schemas.microsoft.com/office/drawing/2014/main" id="{CCD95059-10D3-4A22-BB0A-AFE8F4FBBB87}"/>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23" name="Picture 22">
              <a:extLst>
                <a:ext uri="{FF2B5EF4-FFF2-40B4-BE49-F238E27FC236}">
                  <a16:creationId xmlns:a16="http://schemas.microsoft.com/office/drawing/2014/main" id="{B804BC73-E5CE-48C1-8699-631C52C15743}"/>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24" name="Picture 23">
              <a:extLst>
                <a:ext uri="{FF2B5EF4-FFF2-40B4-BE49-F238E27FC236}">
                  <a16:creationId xmlns:a16="http://schemas.microsoft.com/office/drawing/2014/main" id="{28D8BCA3-1A71-4064-AEED-2F058E5B329C}"/>
                </a:ext>
              </a:extLst>
            </p:cNvPr>
            <p:cNvPicPr>
              <a:picLocks noChangeAspect="1"/>
            </p:cNvPicPr>
            <p:nvPr/>
          </p:nvPicPr>
          <p:blipFill>
            <a:blip r:embed="rId7"/>
            <a:stretch>
              <a:fillRect/>
            </a:stretch>
          </p:blipFill>
          <p:spPr>
            <a:xfrm flipH="1">
              <a:off x="2419506" y="820975"/>
              <a:ext cx="256107" cy="874427"/>
            </a:xfrm>
            <a:prstGeom prst="rect">
              <a:avLst/>
            </a:prstGeom>
          </p:spPr>
        </p:pic>
      </p:grpSp>
    </p:spTree>
    <p:extLst>
      <p:ext uri="{BB962C8B-B14F-4D97-AF65-F5344CB8AC3E}">
        <p14:creationId xmlns:p14="http://schemas.microsoft.com/office/powerpoint/2010/main" val="2391097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remade Room 3 (PSD) | Official PSDs">
            <a:extLst>
              <a:ext uri="{FF2B5EF4-FFF2-40B4-BE49-F238E27FC236}">
                <a16:creationId xmlns:a16="http://schemas.microsoft.com/office/drawing/2014/main" id="{6EBCD4CE-48AB-4C81-B9DA-B4A0CD936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260013" cy="1026001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31 Highly Influential African American Scientists">
            <a:extLst>
              <a:ext uri="{FF2B5EF4-FFF2-40B4-BE49-F238E27FC236}">
                <a16:creationId xmlns:a16="http://schemas.microsoft.com/office/drawing/2014/main" id="{A34F9FF1-6946-4BB8-898E-3412AD202A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123" b="13141"/>
          <a:stretch/>
        </p:blipFill>
        <p:spPr bwMode="auto">
          <a:xfrm>
            <a:off x="2252806" y="517909"/>
            <a:ext cx="6015037" cy="47211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07EDE2F-E415-4C45-8B1C-391C20C6DCE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6382" b="100000" l="17085" r="76382"/>
                    </a14:imgEffect>
                  </a14:imgLayer>
                </a14:imgProps>
              </a:ext>
              <a:ext uri="{28A0092B-C50C-407E-A947-70E740481C1C}">
                <a14:useLocalDpi xmlns:a14="http://schemas.microsoft.com/office/drawing/2010/main" val="0"/>
              </a:ext>
            </a:extLst>
          </a:blip>
          <a:stretch>
            <a:fillRect/>
          </a:stretch>
        </p:blipFill>
        <p:spPr>
          <a:xfrm>
            <a:off x="-1166020" y="3378993"/>
            <a:ext cx="6881020" cy="6881020"/>
          </a:xfrm>
          <a:prstGeom prst="rect">
            <a:avLst/>
          </a:prstGeom>
        </p:spPr>
      </p:pic>
      <p:sp>
        <p:nvSpPr>
          <p:cNvPr id="5" name="Speech Bubble: Rectangle with Corners Rounded 4">
            <a:extLst>
              <a:ext uri="{FF2B5EF4-FFF2-40B4-BE49-F238E27FC236}">
                <a16:creationId xmlns:a16="http://schemas.microsoft.com/office/drawing/2014/main" id="{1456C623-EDB9-4AE2-9C6F-C85BCE7C3B3C}"/>
              </a:ext>
            </a:extLst>
          </p:cNvPr>
          <p:cNvSpPr/>
          <p:nvPr/>
        </p:nvSpPr>
        <p:spPr>
          <a:xfrm>
            <a:off x="3873501" y="6080124"/>
            <a:ext cx="6015037" cy="3778251"/>
          </a:xfrm>
          <a:prstGeom prst="wedgeRoundRectCallout">
            <a:avLst>
              <a:gd name="adj1" fmla="val -75967"/>
              <a:gd name="adj2" fmla="val -32321"/>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91BAE4C-44E0-489E-BFCD-E16D4076A0D9}"/>
              </a:ext>
            </a:extLst>
          </p:cNvPr>
          <p:cNvSpPr txBox="1"/>
          <p:nvPr/>
        </p:nvSpPr>
        <p:spPr>
          <a:xfrm>
            <a:off x="3969078" y="6123050"/>
            <a:ext cx="5832217" cy="3539430"/>
          </a:xfrm>
          <a:prstGeom prst="rect">
            <a:avLst/>
          </a:prstGeom>
          <a:noFill/>
        </p:spPr>
        <p:txBody>
          <a:bodyPr wrap="square" rtlCol="0">
            <a:spAutoFit/>
          </a:bodyPr>
          <a:lstStyle/>
          <a:p>
            <a:pPr lvl="0" algn="just"/>
            <a:r>
              <a:rPr lang="en-US" sz="3200" b="1" dirty="0">
                <a:solidFill>
                  <a:prstClr val="black"/>
                </a:solidFill>
              </a:rPr>
              <a:t>Bettye is best known for her research and development into the production of latex and other polymers. She is also credited as being the first African-American female Ph.D. chemist to join the Dow Chemical Company.</a:t>
            </a:r>
            <a:endPar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FD6E9F4-4D5F-4A2D-B81B-885E661110FE}"/>
              </a:ext>
            </a:extLst>
          </p:cNvPr>
          <p:cNvSpPr txBox="1"/>
          <p:nvPr/>
        </p:nvSpPr>
        <p:spPr>
          <a:xfrm>
            <a:off x="2572895" y="4915896"/>
            <a:ext cx="5374857" cy="646331"/>
          </a:xfrm>
          <a:prstGeom prst="rect">
            <a:avLst/>
          </a:prstGeom>
          <a:solidFill>
            <a:schemeClr val="accent4">
              <a:lumMod val="20000"/>
              <a:lumOff val="80000"/>
            </a:schemeClr>
          </a:solidFill>
          <a:ln w="76200">
            <a:solidFill>
              <a:srgbClr val="FFC000"/>
            </a:solidFill>
          </a:ln>
        </p:spPr>
        <p:txBody>
          <a:bodyPr wrap="square" rtlCol="0">
            <a:spAutoFit/>
          </a:bodyPr>
          <a:lstStyle/>
          <a:p>
            <a:pPr lvl="0" algn="ctr"/>
            <a:r>
              <a:rPr lang="en-GB" sz="3600" b="1" dirty="0">
                <a:solidFill>
                  <a:prstClr val="black"/>
                </a:solidFill>
              </a:rPr>
              <a:t>Bettye Washington Greene</a:t>
            </a:r>
            <a:endPar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591EB34D-5B6F-4385-A457-8C3B8C15138B}"/>
              </a:ext>
            </a:extLst>
          </p:cNvPr>
          <p:cNvGrpSpPr/>
          <p:nvPr/>
        </p:nvGrpSpPr>
        <p:grpSpPr>
          <a:xfrm>
            <a:off x="-18654" y="-1013371"/>
            <a:ext cx="3424681" cy="4040177"/>
            <a:chOff x="-18654" y="-1013371"/>
            <a:chExt cx="3424681" cy="4040177"/>
          </a:xfrm>
        </p:grpSpPr>
        <p:pic>
          <p:nvPicPr>
            <p:cNvPr id="10" name="Picture 6" descr="Vintage Chandelier transparent PNG - StickPNG">
              <a:extLst>
                <a:ext uri="{FF2B5EF4-FFF2-40B4-BE49-F238E27FC236}">
                  <a16:creationId xmlns:a16="http://schemas.microsoft.com/office/drawing/2014/main" id="{E04869FE-8E6E-4D99-BB82-CF7C57FD46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98FF711-D42C-41E7-BE9C-C955B94CBBC1}"/>
                </a:ext>
              </a:extLst>
            </p:cNvPr>
            <p:cNvPicPr>
              <a:picLocks noChangeAspect="1"/>
            </p:cNvPicPr>
            <p:nvPr/>
          </p:nvPicPr>
          <p:blipFill>
            <a:blip r:embed="rId7"/>
            <a:stretch>
              <a:fillRect/>
            </a:stretch>
          </p:blipFill>
          <p:spPr>
            <a:xfrm>
              <a:off x="314793" y="873177"/>
              <a:ext cx="228600" cy="753827"/>
            </a:xfrm>
            <a:prstGeom prst="rect">
              <a:avLst/>
            </a:prstGeom>
          </p:spPr>
        </p:pic>
        <p:pic>
          <p:nvPicPr>
            <p:cNvPr id="12" name="Picture 11">
              <a:extLst>
                <a:ext uri="{FF2B5EF4-FFF2-40B4-BE49-F238E27FC236}">
                  <a16:creationId xmlns:a16="http://schemas.microsoft.com/office/drawing/2014/main" id="{A6FA3F2D-55B9-4AE3-A899-3FB45C9D20D8}"/>
                </a:ext>
              </a:extLst>
            </p:cNvPr>
            <p:cNvPicPr>
              <a:picLocks noChangeAspect="1"/>
            </p:cNvPicPr>
            <p:nvPr/>
          </p:nvPicPr>
          <p:blipFill>
            <a:blip r:embed="rId7"/>
            <a:stretch>
              <a:fillRect/>
            </a:stretch>
          </p:blipFill>
          <p:spPr>
            <a:xfrm>
              <a:off x="958121" y="793229"/>
              <a:ext cx="228600" cy="753827"/>
            </a:xfrm>
            <a:prstGeom prst="rect">
              <a:avLst/>
            </a:prstGeom>
          </p:spPr>
        </p:pic>
        <p:pic>
          <p:nvPicPr>
            <p:cNvPr id="13" name="Picture 12">
              <a:extLst>
                <a:ext uri="{FF2B5EF4-FFF2-40B4-BE49-F238E27FC236}">
                  <a16:creationId xmlns:a16="http://schemas.microsoft.com/office/drawing/2014/main" id="{A462B0E9-C446-4D4C-BA89-8A6C37AC2FC4}"/>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14" name="Picture 13">
              <a:extLst>
                <a:ext uri="{FF2B5EF4-FFF2-40B4-BE49-F238E27FC236}">
                  <a16:creationId xmlns:a16="http://schemas.microsoft.com/office/drawing/2014/main" id="{C97A1060-B47F-4EFC-AF0A-F1FF3B2A0528}"/>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15" name="Picture 14">
              <a:extLst>
                <a:ext uri="{FF2B5EF4-FFF2-40B4-BE49-F238E27FC236}">
                  <a16:creationId xmlns:a16="http://schemas.microsoft.com/office/drawing/2014/main" id="{8ED301B7-7A9E-44BB-A862-F27C864F43B1}"/>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16" name="Picture 15">
              <a:extLst>
                <a:ext uri="{FF2B5EF4-FFF2-40B4-BE49-F238E27FC236}">
                  <a16:creationId xmlns:a16="http://schemas.microsoft.com/office/drawing/2014/main" id="{C8E236F1-8E55-42A0-8141-2301D95090FC}"/>
                </a:ext>
              </a:extLst>
            </p:cNvPr>
            <p:cNvPicPr>
              <a:picLocks noChangeAspect="1"/>
            </p:cNvPicPr>
            <p:nvPr/>
          </p:nvPicPr>
          <p:blipFill>
            <a:blip r:embed="rId7"/>
            <a:stretch>
              <a:fillRect/>
            </a:stretch>
          </p:blipFill>
          <p:spPr>
            <a:xfrm flipH="1">
              <a:off x="2419506" y="820975"/>
              <a:ext cx="256107" cy="874427"/>
            </a:xfrm>
            <a:prstGeom prst="rect">
              <a:avLst/>
            </a:prstGeom>
          </p:spPr>
        </p:pic>
      </p:grpSp>
      <p:grpSp>
        <p:nvGrpSpPr>
          <p:cNvPr id="17" name="Group 16">
            <a:extLst>
              <a:ext uri="{FF2B5EF4-FFF2-40B4-BE49-F238E27FC236}">
                <a16:creationId xmlns:a16="http://schemas.microsoft.com/office/drawing/2014/main" id="{945FB45C-8AAF-48E6-A760-3C0612A9E2A8}"/>
              </a:ext>
            </a:extLst>
          </p:cNvPr>
          <p:cNvGrpSpPr/>
          <p:nvPr/>
        </p:nvGrpSpPr>
        <p:grpSpPr>
          <a:xfrm>
            <a:off x="7107028" y="-849947"/>
            <a:ext cx="3424681" cy="4040177"/>
            <a:chOff x="-18654" y="-1013371"/>
            <a:chExt cx="3424681" cy="4040177"/>
          </a:xfrm>
        </p:grpSpPr>
        <p:pic>
          <p:nvPicPr>
            <p:cNvPr id="18" name="Picture 6" descr="Vintage Chandelier transparent PNG - StickPNG">
              <a:extLst>
                <a:ext uri="{FF2B5EF4-FFF2-40B4-BE49-F238E27FC236}">
                  <a16:creationId xmlns:a16="http://schemas.microsoft.com/office/drawing/2014/main" id="{04F6DA93-9BB7-4D23-ABB4-C48BD1E2E1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FBB817B-4D7E-4324-B750-0F0E52DB71FD}"/>
                </a:ext>
              </a:extLst>
            </p:cNvPr>
            <p:cNvPicPr>
              <a:picLocks noChangeAspect="1"/>
            </p:cNvPicPr>
            <p:nvPr/>
          </p:nvPicPr>
          <p:blipFill>
            <a:blip r:embed="rId7"/>
            <a:stretch>
              <a:fillRect/>
            </a:stretch>
          </p:blipFill>
          <p:spPr>
            <a:xfrm>
              <a:off x="314793" y="873177"/>
              <a:ext cx="228600" cy="753827"/>
            </a:xfrm>
            <a:prstGeom prst="rect">
              <a:avLst/>
            </a:prstGeom>
          </p:spPr>
        </p:pic>
        <p:pic>
          <p:nvPicPr>
            <p:cNvPr id="20" name="Picture 19">
              <a:extLst>
                <a:ext uri="{FF2B5EF4-FFF2-40B4-BE49-F238E27FC236}">
                  <a16:creationId xmlns:a16="http://schemas.microsoft.com/office/drawing/2014/main" id="{BD3079A4-1A17-4441-A594-B6F2E8EB9DD4}"/>
                </a:ext>
              </a:extLst>
            </p:cNvPr>
            <p:cNvPicPr>
              <a:picLocks noChangeAspect="1"/>
            </p:cNvPicPr>
            <p:nvPr/>
          </p:nvPicPr>
          <p:blipFill>
            <a:blip r:embed="rId7"/>
            <a:stretch>
              <a:fillRect/>
            </a:stretch>
          </p:blipFill>
          <p:spPr>
            <a:xfrm>
              <a:off x="958121" y="793229"/>
              <a:ext cx="228600" cy="753827"/>
            </a:xfrm>
            <a:prstGeom prst="rect">
              <a:avLst/>
            </a:prstGeom>
          </p:spPr>
        </p:pic>
        <p:pic>
          <p:nvPicPr>
            <p:cNvPr id="21" name="Picture 20">
              <a:extLst>
                <a:ext uri="{FF2B5EF4-FFF2-40B4-BE49-F238E27FC236}">
                  <a16:creationId xmlns:a16="http://schemas.microsoft.com/office/drawing/2014/main" id="{1BD9C7AF-AC4B-489B-8E8E-731FE429FFC9}"/>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22" name="Picture 21">
              <a:extLst>
                <a:ext uri="{FF2B5EF4-FFF2-40B4-BE49-F238E27FC236}">
                  <a16:creationId xmlns:a16="http://schemas.microsoft.com/office/drawing/2014/main" id="{CCD95059-10D3-4A22-BB0A-AFE8F4FBBB87}"/>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23" name="Picture 22">
              <a:extLst>
                <a:ext uri="{FF2B5EF4-FFF2-40B4-BE49-F238E27FC236}">
                  <a16:creationId xmlns:a16="http://schemas.microsoft.com/office/drawing/2014/main" id="{B804BC73-E5CE-48C1-8699-631C52C15743}"/>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24" name="Picture 23">
              <a:extLst>
                <a:ext uri="{FF2B5EF4-FFF2-40B4-BE49-F238E27FC236}">
                  <a16:creationId xmlns:a16="http://schemas.microsoft.com/office/drawing/2014/main" id="{28D8BCA3-1A71-4064-AEED-2F058E5B329C}"/>
                </a:ext>
              </a:extLst>
            </p:cNvPr>
            <p:cNvPicPr>
              <a:picLocks noChangeAspect="1"/>
            </p:cNvPicPr>
            <p:nvPr/>
          </p:nvPicPr>
          <p:blipFill>
            <a:blip r:embed="rId7"/>
            <a:stretch>
              <a:fillRect/>
            </a:stretch>
          </p:blipFill>
          <p:spPr>
            <a:xfrm flipH="1">
              <a:off x="2419506" y="820975"/>
              <a:ext cx="256107" cy="874427"/>
            </a:xfrm>
            <a:prstGeom prst="rect">
              <a:avLst/>
            </a:prstGeom>
          </p:spPr>
        </p:pic>
      </p:grpSp>
    </p:spTree>
    <p:extLst>
      <p:ext uri="{BB962C8B-B14F-4D97-AF65-F5344CB8AC3E}">
        <p14:creationId xmlns:p14="http://schemas.microsoft.com/office/powerpoint/2010/main" val="97919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remade Room 3 (PSD) | Official PSDs">
            <a:extLst>
              <a:ext uri="{FF2B5EF4-FFF2-40B4-BE49-F238E27FC236}">
                <a16:creationId xmlns:a16="http://schemas.microsoft.com/office/drawing/2014/main" id="{6EBCD4CE-48AB-4C81-B9DA-B4A0CD936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260013" cy="102600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07EDE2F-E415-4C45-8B1C-391C20C6DCE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6382" b="100000" l="17085" r="76382"/>
                    </a14:imgEffect>
                  </a14:imgLayer>
                </a14:imgProps>
              </a:ext>
              <a:ext uri="{28A0092B-C50C-407E-A947-70E740481C1C}">
                <a14:useLocalDpi xmlns:a14="http://schemas.microsoft.com/office/drawing/2010/main" val="0"/>
              </a:ext>
            </a:extLst>
          </a:blip>
          <a:stretch>
            <a:fillRect/>
          </a:stretch>
        </p:blipFill>
        <p:spPr>
          <a:xfrm>
            <a:off x="-1166020" y="3378993"/>
            <a:ext cx="6881020" cy="6881020"/>
          </a:xfrm>
          <a:prstGeom prst="rect">
            <a:avLst/>
          </a:prstGeom>
        </p:spPr>
      </p:pic>
      <p:sp>
        <p:nvSpPr>
          <p:cNvPr id="5" name="Speech Bubble: Rectangle with Corners Rounded 4">
            <a:extLst>
              <a:ext uri="{FF2B5EF4-FFF2-40B4-BE49-F238E27FC236}">
                <a16:creationId xmlns:a16="http://schemas.microsoft.com/office/drawing/2014/main" id="{1456C623-EDB9-4AE2-9C6F-C85BCE7C3B3C}"/>
              </a:ext>
            </a:extLst>
          </p:cNvPr>
          <p:cNvSpPr/>
          <p:nvPr/>
        </p:nvSpPr>
        <p:spPr>
          <a:xfrm>
            <a:off x="3873501" y="6080124"/>
            <a:ext cx="6015037" cy="4064001"/>
          </a:xfrm>
          <a:prstGeom prst="wedgeRoundRectCallout">
            <a:avLst>
              <a:gd name="adj1" fmla="val -74553"/>
              <a:gd name="adj2" fmla="val -33020"/>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91BAE4C-44E0-489E-BFCD-E16D4076A0D9}"/>
              </a:ext>
            </a:extLst>
          </p:cNvPr>
          <p:cNvSpPr txBox="1"/>
          <p:nvPr/>
        </p:nvSpPr>
        <p:spPr>
          <a:xfrm>
            <a:off x="4074024" y="6510934"/>
            <a:ext cx="5613990" cy="3231654"/>
          </a:xfrm>
          <a:prstGeom prst="rect">
            <a:avLst/>
          </a:prstGeom>
          <a:noFill/>
        </p:spPr>
        <p:txBody>
          <a:bodyPr wrap="square" rtlCol="0">
            <a:spAutoFit/>
          </a:bodyPr>
          <a:lstStyle/>
          <a:p>
            <a:pPr algn="just"/>
            <a:r>
              <a:rPr lang="en-GB" sz="3400" b="1" dirty="0"/>
              <a:t>Marie </a:t>
            </a:r>
            <a:r>
              <a:rPr lang="en-GB" sz="3400" b="1" dirty="0" err="1"/>
              <a:t>Skłodowska</a:t>
            </a:r>
            <a:r>
              <a:rPr lang="en-GB" sz="3400" b="1" dirty="0"/>
              <a:t> Curie, born Maria </a:t>
            </a:r>
            <a:r>
              <a:rPr lang="en-GB" sz="3400" b="1" dirty="0" err="1"/>
              <a:t>Salomea</a:t>
            </a:r>
            <a:r>
              <a:rPr lang="en-GB" sz="3400" b="1" dirty="0"/>
              <a:t> </a:t>
            </a:r>
            <a:r>
              <a:rPr lang="en-GB" sz="3400" b="1" dirty="0" err="1"/>
              <a:t>Skłodowska</a:t>
            </a:r>
            <a:r>
              <a:rPr lang="en-GB" sz="3400" b="1" dirty="0"/>
              <a:t>, was a Polish and naturalized-French physicist and chemist who conducted pioneering research on radioactivity.</a:t>
            </a:r>
          </a:p>
        </p:txBody>
      </p:sp>
      <p:pic>
        <p:nvPicPr>
          <p:cNvPr id="11266" name="Picture 2" descr="Marie Curie - Mark Marturello - 4 DSC-A0517 04">
            <a:extLst>
              <a:ext uri="{FF2B5EF4-FFF2-40B4-BE49-F238E27FC236}">
                <a16:creationId xmlns:a16="http://schemas.microsoft.com/office/drawing/2014/main" id="{E0C986FE-9B37-4E52-BEBC-72CE545063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6070" y="517425"/>
            <a:ext cx="4507871" cy="50187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8F0920C-F4EB-49F4-84CC-F5DC680C9301}"/>
              </a:ext>
            </a:extLst>
          </p:cNvPr>
          <p:cNvSpPr txBox="1"/>
          <p:nvPr/>
        </p:nvSpPr>
        <p:spPr>
          <a:xfrm>
            <a:off x="3588284" y="5128190"/>
            <a:ext cx="3083442" cy="646331"/>
          </a:xfrm>
          <a:prstGeom prst="rect">
            <a:avLst/>
          </a:prstGeom>
          <a:solidFill>
            <a:schemeClr val="accent4">
              <a:lumMod val="20000"/>
              <a:lumOff val="80000"/>
            </a:schemeClr>
          </a:solidFill>
          <a:ln w="76200">
            <a:solidFill>
              <a:srgbClr val="FFC000"/>
            </a:solidFill>
          </a:ln>
        </p:spPr>
        <p:txBody>
          <a:bodyPr wrap="square" rtlCol="0">
            <a:spAutoFit/>
          </a:bodyPr>
          <a:lstStyle/>
          <a:p>
            <a:pPr algn="ctr"/>
            <a:r>
              <a:rPr lang="en-GB" sz="3600" b="1" dirty="0"/>
              <a:t>Marie Curie</a:t>
            </a:r>
          </a:p>
        </p:txBody>
      </p:sp>
      <p:grpSp>
        <p:nvGrpSpPr>
          <p:cNvPr id="9" name="Group 8">
            <a:extLst>
              <a:ext uri="{FF2B5EF4-FFF2-40B4-BE49-F238E27FC236}">
                <a16:creationId xmlns:a16="http://schemas.microsoft.com/office/drawing/2014/main" id="{B6FD4EDF-AF3B-4072-89E2-2C93FB6F8F7E}"/>
              </a:ext>
            </a:extLst>
          </p:cNvPr>
          <p:cNvGrpSpPr/>
          <p:nvPr/>
        </p:nvGrpSpPr>
        <p:grpSpPr>
          <a:xfrm>
            <a:off x="-18654" y="-1013371"/>
            <a:ext cx="3424681" cy="4040177"/>
            <a:chOff x="-18654" y="-1013371"/>
            <a:chExt cx="3424681" cy="4040177"/>
          </a:xfrm>
        </p:grpSpPr>
        <p:pic>
          <p:nvPicPr>
            <p:cNvPr id="10" name="Picture 6" descr="Vintage Chandelier transparent PNG - StickPNG">
              <a:extLst>
                <a:ext uri="{FF2B5EF4-FFF2-40B4-BE49-F238E27FC236}">
                  <a16:creationId xmlns:a16="http://schemas.microsoft.com/office/drawing/2014/main" id="{FC5E367B-0AB0-4AA0-996D-9C0D266BCD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126C4D7A-59CB-47B3-B07F-9D858436AF8E}"/>
                </a:ext>
              </a:extLst>
            </p:cNvPr>
            <p:cNvPicPr>
              <a:picLocks noChangeAspect="1"/>
            </p:cNvPicPr>
            <p:nvPr/>
          </p:nvPicPr>
          <p:blipFill>
            <a:blip r:embed="rId7"/>
            <a:stretch>
              <a:fillRect/>
            </a:stretch>
          </p:blipFill>
          <p:spPr>
            <a:xfrm>
              <a:off x="314793" y="873177"/>
              <a:ext cx="228600" cy="753827"/>
            </a:xfrm>
            <a:prstGeom prst="rect">
              <a:avLst/>
            </a:prstGeom>
          </p:spPr>
        </p:pic>
        <p:pic>
          <p:nvPicPr>
            <p:cNvPr id="12" name="Picture 11">
              <a:extLst>
                <a:ext uri="{FF2B5EF4-FFF2-40B4-BE49-F238E27FC236}">
                  <a16:creationId xmlns:a16="http://schemas.microsoft.com/office/drawing/2014/main" id="{15670E8E-E157-496E-87E1-0775A98F8FCF}"/>
                </a:ext>
              </a:extLst>
            </p:cNvPr>
            <p:cNvPicPr>
              <a:picLocks noChangeAspect="1"/>
            </p:cNvPicPr>
            <p:nvPr/>
          </p:nvPicPr>
          <p:blipFill>
            <a:blip r:embed="rId7"/>
            <a:stretch>
              <a:fillRect/>
            </a:stretch>
          </p:blipFill>
          <p:spPr>
            <a:xfrm>
              <a:off x="958121" y="793229"/>
              <a:ext cx="228600" cy="753827"/>
            </a:xfrm>
            <a:prstGeom prst="rect">
              <a:avLst/>
            </a:prstGeom>
          </p:spPr>
        </p:pic>
        <p:pic>
          <p:nvPicPr>
            <p:cNvPr id="13" name="Picture 12">
              <a:extLst>
                <a:ext uri="{FF2B5EF4-FFF2-40B4-BE49-F238E27FC236}">
                  <a16:creationId xmlns:a16="http://schemas.microsoft.com/office/drawing/2014/main" id="{448BF962-D826-4226-8E88-E01092B5BAE8}"/>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14" name="Picture 13">
              <a:extLst>
                <a:ext uri="{FF2B5EF4-FFF2-40B4-BE49-F238E27FC236}">
                  <a16:creationId xmlns:a16="http://schemas.microsoft.com/office/drawing/2014/main" id="{59BC9E28-FCE2-4411-A16F-17AA7F1F6893}"/>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15" name="Picture 14">
              <a:extLst>
                <a:ext uri="{FF2B5EF4-FFF2-40B4-BE49-F238E27FC236}">
                  <a16:creationId xmlns:a16="http://schemas.microsoft.com/office/drawing/2014/main" id="{C8AD1EFA-FEF4-4602-83D3-358ECB728657}"/>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16" name="Picture 15">
              <a:extLst>
                <a:ext uri="{FF2B5EF4-FFF2-40B4-BE49-F238E27FC236}">
                  <a16:creationId xmlns:a16="http://schemas.microsoft.com/office/drawing/2014/main" id="{9B31CB46-F155-4DE7-BF36-0D8FAFB90DA9}"/>
                </a:ext>
              </a:extLst>
            </p:cNvPr>
            <p:cNvPicPr>
              <a:picLocks noChangeAspect="1"/>
            </p:cNvPicPr>
            <p:nvPr/>
          </p:nvPicPr>
          <p:blipFill>
            <a:blip r:embed="rId7"/>
            <a:stretch>
              <a:fillRect/>
            </a:stretch>
          </p:blipFill>
          <p:spPr>
            <a:xfrm flipH="1">
              <a:off x="2419506" y="820975"/>
              <a:ext cx="256107" cy="874427"/>
            </a:xfrm>
            <a:prstGeom prst="rect">
              <a:avLst/>
            </a:prstGeom>
          </p:spPr>
        </p:pic>
      </p:grpSp>
      <p:grpSp>
        <p:nvGrpSpPr>
          <p:cNvPr id="17" name="Group 16">
            <a:extLst>
              <a:ext uri="{FF2B5EF4-FFF2-40B4-BE49-F238E27FC236}">
                <a16:creationId xmlns:a16="http://schemas.microsoft.com/office/drawing/2014/main" id="{8AFEE4BE-F13A-40FB-AC86-73E4533B86C0}"/>
              </a:ext>
            </a:extLst>
          </p:cNvPr>
          <p:cNvGrpSpPr/>
          <p:nvPr/>
        </p:nvGrpSpPr>
        <p:grpSpPr>
          <a:xfrm>
            <a:off x="7107028" y="-849947"/>
            <a:ext cx="3424681" cy="4040177"/>
            <a:chOff x="-18654" y="-1013371"/>
            <a:chExt cx="3424681" cy="4040177"/>
          </a:xfrm>
        </p:grpSpPr>
        <p:pic>
          <p:nvPicPr>
            <p:cNvPr id="18" name="Picture 6" descr="Vintage Chandelier transparent PNG - StickPNG">
              <a:extLst>
                <a:ext uri="{FF2B5EF4-FFF2-40B4-BE49-F238E27FC236}">
                  <a16:creationId xmlns:a16="http://schemas.microsoft.com/office/drawing/2014/main" id="{4AC4E4A9-E018-4FFF-A620-E411A59566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A0D14793-9CF7-4904-976C-4E6413A69C26}"/>
                </a:ext>
              </a:extLst>
            </p:cNvPr>
            <p:cNvPicPr>
              <a:picLocks noChangeAspect="1"/>
            </p:cNvPicPr>
            <p:nvPr/>
          </p:nvPicPr>
          <p:blipFill>
            <a:blip r:embed="rId7"/>
            <a:stretch>
              <a:fillRect/>
            </a:stretch>
          </p:blipFill>
          <p:spPr>
            <a:xfrm>
              <a:off x="314793" y="873177"/>
              <a:ext cx="228600" cy="753827"/>
            </a:xfrm>
            <a:prstGeom prst="rect">
              <a:avLst/>
            </a:prstGeom>
          </p:spPr>
        </p:pic>
        <p:pic>
          <p:nvPicPr>
            <p:cNvPr id="20" name="Picture 19">
              <a:extLst>
                <a:ext uri="{FF2B5EF4-FFF2-40B4-BE49-F238E27FC236}">
                  <a16:creationId xmlns:a16="http://schemas.microsoft.com/office/drawing/2014/main" id="{E89B046B-B3DD-4987-9930-43CDD5B73325}"/>
                </a:ext>
              </a:extLst>
            </p:cNvPr>
            <p:cNvPicPr>
              <a:picLocks noChangeAspect="1"/>
            </p:cNvPicPr>
            <p:nvPr/>
          </p:nvPicPr>
          <p:blipFill>
            <a:blip r:embed="rId7"/>
            <a:stretch>
              <a:fillRect/>
            </a:stretch>
          </p:blipFill>
          <p:spPr>
            <a:xfrm>
              <a:off x="958121" y="793229"/>
              <a:ext cx="228600" cy="753827"/>
            </a:xfrm>
            <a:prstGeom prst="rect">
              <a:avLst/>
            </a:prstGeom>
          </p:spPr>
        </p:pic>
        <p:pic>
          <p:nvPicPr>
            <p:cNvPr id="21" name="Picture 20">
              <a:extLst>
                <a:ext uri="{FF2B5EF4-FFF2-40B4-BE49-F238E27FC236}">
                  <a16:creationId xmlns:a16="http://schemas.microsoft.com/office/drawing/2014/main" id="{8ACE3345-0878-46F4-B854-BBB79DE66EBB}"/>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22" name="Picture 21">
              <a:extLst>
                <a:ext uri="{FF2B5EF4-FFF2-40B4-BE49-F238E27FC236}">
                  <a16:creationId xmlns:a16="http://schemas.microsoft.com/office/drawing/2014/main" id="{015A1C21-4695-4394-B8E6-73AEC27D6495}"/>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23" name="Picture 22">
              <a:extLst>
                <a:ext uri="{FF2B5EF4-FFF2-40B4-BE49-F238E27FC236}">
                  <a16:creationId xmlns:a16="http://schemas.microsoft.com/office/drawing/2014/main" id="{F7E7CEBC-B599-4E7D-BAE6-089D19A5B30C}"/>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24" name="Picture 23">
              <a:extLst>
                <a:ext uri="{FF2B5EF4-FFF2-40B4-BE49-F238E27FC236}">
                  <a16:creationId xmlns:a16="http://schemas.microsoft.com/office/drawing/2014/main" id="{78834AD5-2650-418A-831B-77663DC31856}"/>
                </a:ext>
              </a:extLst>
            </p:cNvPr>
            <p:cNvPicPr>
              <a:picLocks noChangeAspect="1"/>
            </p:cNvPicPr>
            <p:nvPr/>
          </p:nvPicPr>
          <p:blipFill>
            <a:blip r:embed="rId7"/>
            <a:stretch>
              <a:fillRect/>
            </a:stretch>
          </p:blipFill>
          <p:spPr>
            <a:xfrm flipH="1">
              <a:off x="2419506" y="820975"/>
              <a:ext cx="256107" cy="874427"/>
            </a:xfrm>
            <a:prstGeom prst="rect">
              <a:avLst/>
            </a:prstGeom>
          </p:spPr>
        </p:pic>
      </p:grpSp>
    </p:spTree>
    <p:extLst>
      <p:ext uri="{BB962C8B-B14F-4D97-AF65-F5344CB8AC3E}">
        <p14:creationId xmlns:p14="http://schemas.microsoft.com/office/powerpoint/2010/main" val="1130465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remade Room 3 (PSD) | Official PSDs">
            <a:extLst>
              <a:ext uri="{FF2B5EF4-FFF2-40B4-BE49-F238E27FC236}">
                <a16:creationId xmlns:a16="http://schemas.microsoft.com/office/drawing/2014/main" id="{6EBCD4CE-48AB-4C81-B9DA-B4A0CD936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260013" cy="102600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2F3EA16-783A-48DE-9A1D-A90A88F4F94E}"/>
              </a:ext>
            </a:extLst>
          </p:cNvPr>
          <p:cNvPicPr>
            <a:picLocks noChangeAspect="1"/>
          </p:cNvPicPr>
          <p:nvPr/>
        </p:nvPicPr>
        <p:blipFill>
          <a:blip r:embed="rId3"/>
          <a:stretch>
            <a:fillRect/>
          </a:stretch>
        </p:blipFill>
        <p:spPr>
          <a:xfrm>
            <a:off x="3200886" y="115888"/>
            <a:ext cx="4116622" cy="5588990"/>
          </a:xfrm>
          <a:prstGeom prst="rect">
            <a:avLst/>
          </a:prstGeom>
        </p:spPr>
      </p:pic>
      <p:pic>
        <p:nvPicPr>
          <p:cNvPr id="4" name="Picture 3">
            <a:extLst>
              <a:ext uri="{FF2B5EF4-FFF2-40B4-BE49-F238E27FC236}">
                <a16:creationId xmlns:a16="http://schemas.microsoft.com/office/drawing/2014/main" id="{D07EDE2F-E415-4C45-8B1C-391C20C6DCE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6382" b="100000" l="17085" r="76382"/>
                    </a14:imgEffect>
                  </a14:imgLayer>
                </a14:imgProps>
              </a:ext>
              <a:ext uri="{28A0092B-C50C-407E-A947-70E740481C1C}">
                <a14:useLocalDpi xmlns:a14="http://schemas.microsoft.com/office/drawing/2010/main" val="0"/>
              </a:ext>
            </a:extLst>
          </a:blip>
          <a:stretch>
            <a:fillRect/>
          </a:stretch>
        </p:blipFill>
        <p:spPr>
          <a:xfrm>
            <a:off x="-1166020" y="3378993"/>
            <a:ext cx="6881020" cy="6881020"/>
          </a:xfrm>
          <a:prstGeom prst="rect">
            <a:avLst/>
          </a:prstGeom>
        </p:spPr>
      </p:pic>
      <p:sp>
        <p:nvSpPr>
          <p:cNvPr id="5" name="Speech Bubble: Rectangle with Corners Rounded 4">
            <a:extLst>
              <a:ext uri="{FF2B5EF4-FFF2-40B4-BE49-F238E27FC236}">
                <a16:creationId xmlns:a16="http://schemas.microsoft.com/office/drawing/2014/main" id="{1456C623-EDB9-4AE2-9C6F-C85BCE7C3B3C}"/>
              </a:ext>
            </a:extLst>
          </p:cNvPr>
          <p:cNvSpPr/>
          <p:nvPr/>
        </p:nvSpPr>
        <p:spPr>
          <a:xfrm>
            <a:off x="3873501" y="6080124"/>
            <a:ext cx="6015037" cy="4064001"/>
          </a:xfrm>
          <a:prstGeom prst="wedgeRoundRectCallout">
            <a:avLst>
              <a:gd name="adj1" fmla="val -75967"/>
              <a:gd name="adj2" fmla="val -34590"/>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91BAE4C-44E0-489E-BFCD-E16D4076A0D9}"/>
              </a:ext>
            </a:extLst>
          </p:cNvPr>
          <p:cNvSpPr txBox="1"/>
          <p:nvPr/>
        </p:nvSpPr>
        <p:spPr>
          <a:xfrm>
            <a:off x="3969078" y="6123050"/>
            <a:ext cx="5832217" cy="3970318"/>
          </a:xfrm>
          <a:prstGeom prst="rect">
            <a:avLst/>
          </a:prstGeom>
          <a:noFill/>
        </p:spPr>
        <p:txBody>
          <a:bodyPr wrap="square" rtlCol="0">
            <a:spAutoFit/>
          </a:bodyPr>
          <a:lstStyle/>
          <a:p>
            <a:pPr lvl="0" algn="just"/>
            <a:r>
              <a:rPr lang="en-US" sz="2800" b="1" dirty="0">
                <a:solidFill>
                  <a:prstClr val="black"/>
                </a:solidFill>
              </a:rPr>
              <a:t>Gregor Johann Mendel was a scientist, Augustinian friar and abbot of St. Thomas' Abbey in Brno, Margraviate of Moravia. Mendel was born in a German-speaking family in the Silesian part of the Austrian Empire and gained posthumous recognition as the founder of the modern science of genetics.</a:t>
            </a:r>
            <a:endPar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FD6E9F4-4D5F-4A2D-B81B-885E661110FE}"/>
              </a:ext>
            </a:extLst>
          </p:cNvPr>
          <p:cNvSpPr txBox="1"/>
          <p:nvPr/>
        </p:nvSpPr>
        <p:spPr>
          <a:xfrm>
            <a:off x="3240506" y="5273455"/>
            <a:ext cx="3991858" cy="646331"/>
          </a:xfrm>
          <a:prstGeom prst="rect">
            <a:avLst/>
          </a:prstGeom>
          <a:solidFill>
            <a:schemeClr val="accent4">
              <a:lumMod val="20000"/>
              <a:lumOff val="80000"/>
            </a:schemeClr>
          </a:solidFill>
          <a:ln w="76200">
            <a:solidFill>
              <a:srgbClr val="FFC000"/>
            </a:solidFill>
          </a:ln>
        </p:spPr>
        <p:txBody>
          <a:bodyPr wrap="square" rtlCol="0">
            <a:spAutoFit/>
          </a:bodyPr>
          <a:lstStyle/>
          <a:p>
            <a:pPr lvl="0" algn="ctr"/>
            <a:r>
              <a:rPr lang="en-GB" sz="3600" b="1" dirty="0">
                <a:solidFill>
                  <a:prstClr val="black"/>
                </a:solidFill>
              </a:rPr>
              <a:t>Gregor Mendel</a:t>
            </a:r>
            <a:endPar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591EB34D-5B6F-4385-A457-8C3B8C15138B}"/>
              </a:ext>
            </a:extLst>
          </p:cNvPr>
          <p:cNvGrpSpPr/>
          <p:nvPr/>
        </p:nvGrpSpPr>
        <p:grpSpPr>
          <a:xfrm>
            <a:off x="-18654" y="-1013371"/>
            <a:ext cx="3424681" cy="4040177"/>
            <a:chOff x="-18654" y="-1013371"/>
            <a:chExt cx="3424681" cy="4040177"/>
          </a:xfrm>
        </p:grpSpPr>
        <p:pic>
          <p:nvPicPr>
            <p:cNvPr id="10" name="Picture 6" descr="Vintage Chandelier transparent PNG - StickPNG">
              <a:extLst>
                <a:ext uri="{FF2B5EF4-FFF2-40B4-BE49-F238E27FC236}">
                  <a16:creationId xmlns:a16="http://schemas.microsoft.com/office/drawing/2014/main" id="{E04869FE-8E6E-4D99-BB82-CF7C57FD46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98FF711-D42C-41E7-BE9C-C955B94CBBC1}"/>
                </a:ext>
              </a:extLst>
            </p:cNvPr>
            <p:cNvPicPr>
              <a:picLocks noChangeAspect="1"/>
            </p:cNvPicPr>
            <p:nvPr/>
          </p:nvPicPr>
          <p:blipFill>
            <a:blip r:embed="rId7"/>
            <a:stretch>
              <a:fillRect/>
            </a:stretch>
          </p:blipFill>
          <p:spPr>
            <a:xfrm>
              <a:off x="314793" y="873177"/>
              <a:ext cx="228600" cy="753827"/>
            </a:xfrm>
            <a:prstGeom prst="rect">
              <a:avLst/>
            </a:prstGeom>
          </p:spPr>
        </p:pic>
        <p:pic>
          <p:nvPicPr>
            <p:cNvPr id="12" name="Picture 11">
              <a:extLst>
                <a:ext uri="{FF2B5EF4-FFF2-40B4-BE49-F238E27FC236}">
                  <a16:creationId xmlns:a16="http://schemas.microsoft.com/office/drawing/2014/main" id="{A6FA3F2D-55B9-4AE3-A899-3FB45C9D20D8}"/>
                </a:ext>
              </a:extLst>
            </p:cNvPr>
            <p:cNvPicPr>
              <a:picLocks noChangeAspect="1"/>
            </p:cNvPicPr>
            <p:nvPr/>
          </p:nvPicPr>
          <p:blipFill>
            <a:blip r:embed="rId7"/>
            <a:stretch>
              <a:fillRect/>
            </a:stretch>
          </p:blipFill>
          <p:spPr>
            <a:xfrm>
              <a:off x="958121" y="793229"/>
              <a:ext cx="228600" cy="753827"/>
            </a:xfrm>
            <a:prstGeom prst="rect">
              <a:avLst/>
            </a:prstGeom>
          </p:spPr>
        </p:pic>
        <p:pic>
          <p:nvPicPr>
            <p:cNvPr id="13" name="Picture 12">
              <a:extLst>
                <a:ext uri="{FF2B5EF4-FFF2-40B4-BE49-F238E27FC236}">
                  <a16:creationId xmlns:a16="http://schemas.microsoft.com/office/drawing/2014/main" id="{A462B0E9-C446-4D4C-BA89-8A6C37AC2FC4}"/>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14" name="Picture 13">
              <a:extLst>
                <a:ext uri="{FF2B5EF4-FFF2-40B4-BE49-F238E27FC236}">
                  <a16:creationId xmlns:a16="http://schemas.microsoft.com/office/drawing/2014/main" id="{C97A1060-B47F-4EFC-AF0A-F1FF3B2A0528}"/>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15" name="Picture 14">
              <a:extLst>
                <a:ext uri="{FF2B5EF4-FFF2-40B4-BE49-F238E27FC236}">
                  <a16:creationId xmlns:a16="http://schemas.microsoft.com/office/drawing/2014/main" id="{8ED301B7-7A9E-44BB-A862-F27C864F43B1}"/>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16" name="Picture 15">
              <a:extLst>
                <a:ext uri="{FF2B5EF4-FFF2-40B4-BE49-F238E27FC236}">
                  <a16:creationId xmlns:a16="http://schemas.microsoft.com/office/drawing/2014/main" id="{C8E236F1-8E55-42A0-8141-2301D95090FC}"/>
                </a:ext>
              </a:extLst>
            </p:cNvPr>
            <p:cNvPicPr>
              <a:picLocks noChangeAspect="1"/>
            </p:cNvPicPr>
            <p:nvPr/>
          </p:nvPicPr>
          <p:blipFill>
            <a:blip r:embed="rId7"/>
            <a:stretch>
              <a:fillRect/>
            </a:stretch>
          </p:blipFill>
          <p:spPr>
            <a:xfrm flipH="1">
              <a:off x="2419506" y="820975"/>
              <a:ext cx="256107" cy="874427"/>
            </a:xfrm>
            <a:prstGeom prst="rect">
              <a:avLst/>
            </a:prstGeom>
          </p:spPr>
        </p:pic>
      </p:grpSp>
      <p:grpSp>
        <p:nvGrpSpPr>
          <p:cNvPr id="17" name="Group 16">
            <a:extLst>
              <a:ext uri="{FF2B5EF4-FFF2-40B4-BE49-F238E27FC236}">
                <a16:creationId xmlns:a16="http://schemas.microsoft.com/office/drawing/2014/main" id="{945FB45C-8AAF-48E6-A760-3C0612A9E2A8}"/>
              </a:ext>
            </a:extLst>
          </p:cNvPr>
          <p:cNvGrpSpPr/>
          <p:nvPr/>
        </p:nvGrpSpPr>
        <p:grpSpPr>
          <a:xfrm>
            <a:off x="7107028" y="-849947"/>
            <a:ext cx="3424681" cy="4040177"/>
            <a:chOff x="-18654" y="-1013371"/>
            <a:chExt cx="3424681" cy="4040177"/>
          </a:xfrm>
        </p:grpSpPr>
        <p:pic>
          <p:nvPicPr>
            <p:cNvPr id="18" name="Picture 6" descr="Vintage Chandelier transparent PNG - StickPNG">
              <a:extLst>
                <a:ext uri="{FF2B5EF4-FFF2-40B4-BE49-F238E27FC236}">
                  <a16:creationId xmlns:a16="http://schemas.microsoft.com/office/drawing/2014/main" id="{04F6DA93-9BB7-4D23-ABB4-C48BD1E2E1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FBB817B-4D7E-4324-B750-0F0E52DB71FD}"/>
                </a:ext>
              </a:extLst>
            </p:cNvPr>
            <p:cNvPicPr>
              <a:picLocks noChangeAspect="1"/>
            </p:cNvPicPr>
            <p:nvPr/>
          </p:nvPicPr>
          <p:blipFill>
            <a:blip r:embed="rId7"/>
            <a:stretch>
              <a:fillRect/>
            </a:stretch>
          </p:blipFill>
          <p:spPr>
            <a:xfrm>
              <a:off x="314793" y="873177"/>
              <a:ext cx="228600" cy="753827"/>
            </a:xfrm>
            <a:prstGeom prst="rect">
              <a:avLst/>
            </a:prstGeom>
          </p:spPr>
        </p:pic>
        <p:pic>
          <p:nvPicPr>
            <p:cNvPr id="20" name="Picture 19">
              <a:extLst>
                <a:ext uri="{FF2B5EF4-FFF2-40B4-BE49-F238E27FC236}">
                  <a16:creationId xmlns:a16="http://schemas.microsoft.com/office/drawing/2014/main" id="{BD3079A4-1A17-4441-A594-B6F2E8EB9DD4}"/>
                </a:ext>
              </a:extLst>
            </p:cNvPr>
            <p:cNvPicPr>
              <a:picLocks noChangeAspect="1"/>
            </p:cNvPicPr>
            <p:nvPr/>
          </p:nvPicPr>
          <p:blipFill>
            <a:blip r:embed="rId7"/>
            <a:stretch>
              <a:fillRect/>
            </a:stretch>
          </p:blipFill>
          <p:spPr>
            <a:xfrm>
              <a:off x="958121" y="793229"/>
              <a:ext cx="228600" cy="753827"/>
            </a:xfrm>
            <a:prstGeom prst="rect">
              <a:avLst/>
            </a:prstGeom>
          </p:spPr>
        </p:pic>
        <p:pic>
          <p:nvPicPr>
            <p:cNvPr id="21" name="Picture 20">
              <a:extLst>
                <a:ext uri="{FF2B5EF4-FFF2-40B4-BE49-F238E27FC236}">
                  <a16:creationId xmlns:a16="http://schemas.microsoft.com/office/drawing/2014/main" id="{1BD9C7AF-AC4B-489B-8E8E-731FE429FFC9}"/>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22" name="Picture 21">
              <a:extLst>
                <a:ext uri="{FF2B5EF4-FFF2-40B4-BE49-F238E27FC236}">
                  <a16:creationId xmlns:a16="http://schemas.microsoft.com/office/drawing/2014/main" id="{CCD95059-10D3-4A22-BB0A-AFE8F4FBBB87}"/>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23" name="Picture 22">
              <a:extLst>
                <a:ext uri="{FF2B5EF4-FFF2-40B4-BE49-F238E27FC236}">
                  <a16:creationId xmlns:a16="http://schemas.microsoft.com/office/drawing/2014/main" id="{B804BC73-E5CE-48C1-8699-631C52C15743}"/>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24" name="Picture 23">
              <a:extLst>
                <a:ext uri="{FF2B5EF4-FFF2-40B4-BE49-F238E27FC236}">
                  <a16:creationId xmlns:a16="http://schemas.microsoft.com/office/drawing/2014/main" id="{28D8BCA3-1A71-4064-AEED-2F058E5B329C}"/>
                </a:ext>
              </a:extLst>
            </p:cNvPr>
            <p:cNvPicPr>
              <a:picLocks noChangeAspect="1"/>
            </p:cNvPicPr>
            <p:nvPr/>
          </p:nvPicPr>
          <p:blipFill>
            <a:blip r:embed="rId7"/>
            <a:stretch>
              <a:fillRect/>
            </a:stretch>
          </p:blipFill>
          <p:spPr>
            <a:xfrm flipH="1">
              <a:off x="2419506" y="820975"/>
              <a:ext cx="256107" cy="874427"/>
            </a:xfrm>
            <a:prstGeom prst="rect">
              <a:avLst/>
            </a:prstGeom>
          </p:spPr>
        </p:pic>
      </p:grpSp>
    </p:spTree>
    <p:extLst>
      <p:ext uri="{BB962C8B-B14F-4D97-AF65-F5344CB8AC3E}">
        <p14:creationId xmlns:p14="http://schemas.microsoft.com/office/powerpoint/2010/main" val="3823223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remade Room 3 (PSD) | Official PSDs">
            <a:extLst>
              <a:ext uri="{FF2B5EF4-FFF2-40B4-BE49-F238E27FC236}">
                <a16:creationId xmlns:a16="http://schemas.microsoft.com/office/drawing/2014/main" id="{6EBCD4CE-48AB-4C81-B9DA-B4A0CD936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260013" cy="102600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92E8C48-ED5D-4EE0-B220-B2A4E88DC716}"/>
              </a:ext>
            </a:extLst>
          </p:cNvPr>
          <p:cNvPicPr>
            <a:picLocks noChangeAspect="1"/>
          </p:cNvPicPr>
          <p:nvPr/>
        </p:nvPicPr>
        <p:blipFill>
          <a:blip r:embed="rId3"/>
          <a:stretch>
            <a:fillRect/>
          </a:stretch>
        </p:blipFill>
        <p:spPr>
          <a:xfrm>
            <a:off x="3236825" y="55072"/>
            <a:ext cx="4015770" cy="5574129"/>
          </a:xfrm>
          <a:prstGeom prst="rect">
            <a:avLst/>
          </a:prstGeom>
        </p:spPr>
      </p:pic>
      <p:pic>
        <p:nvPicPr>
          <p:cNvPr id="4" name="Picture 3">
            <a:extLst>
              <a:ext uri="{FF2B5EF4-FFF2-40B4-BE49-F238E27FC236}">
                <a16:creationId xmlns:a16="http://schemas.microsoft.com/office/drawing/2014/main" id="{D07EDE2F-E415-4C45-8B1C-391C20C6DCE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6382" b="100000" l="17085" r="76382"/>
                    </a14:imgEffect>
                  </a14:imgLayer>
                </a14:imgProps>
              </a:ext>
              <a:ext uri="{28A0092B-C50C-407E-A947-70E740481C1C}">
                <a14:useLocalDpi xmlns:a14="http://schemas.microsoft.com/office/drawing/2010/main" val="0"/>
              </a:ext>
            </a:extLst>
          </a:blip>
          <a:stretch>
            <a:fillRect/>
          </a:stretch>
        </p:blipFill>
        <p:spPr>
          <a:xfrm>
            <a:off x="-1166020" y="3378993"/>
            <a:ext cx="6881020" cy="6881020"/>
          </a:xfrm>
          <a:prstGeom prst="rect">
            <a:avLst/>
          </a:prstGeom>
        </p:spPr>
      </p:pic>
      <p:sp>
        <p:nvSpPr>
          <p:cNvPr id="5" name="Speech Bubble: Rectangle with Corners Rounded 4">
            <a:extLst>
              <a:ext uri="{FF2B5EF4-FFF2-40B4-BE49-F238E27FC236}">
                <a16:creationId xmlns:a16="http://schemas.microsoft.com/office/drawing/2014/main" id="{1456C623-EDB9-4AE2-9C6F-C85BCE7C3B3C}"/>
              </a:ext>
            </a:extLst>
          </p:cNvPr>
          <p:cNvSpPr/>
          <p:nvPr/>
        </p:nvSpPr>
        <p:spPr>
          <a:xfrm>
            <a:off x="3700463" y="6004798"/>
            <a:ext cx="6188075" cy="4139328"/>
          </a:xfrm>
          <a:prstGeom prst="wedgeRoundRectCallout">
            <a:avLst>
              <a:gd name="adj1" fmla="val -73658"/>
              <a:gd name="adj2" fmla="val -32174"/>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91BAE4C-44E0-489E-BFCD-E16D4076A0D9}"/>
              </a:ext>
            </a:extLst>
          </p:cNvPr>
          <p:cNvSpPr txBox="1"/>
          <p:nvPr/>
        </p:nvSpPr>
        <p:spPr>
          <a:xfrm>
            <a:off x="3969078" y="6008746"/>
            <a:ext cx="5832217" cy="4247317"/>
          </a:xfrm>
          <a:prstGeom prst="rect">
            <a:avLst/>
          </a:prstGeom>
          <a:noFill/>
        </p:spPr>
        <p:txBody>
          <a:bodyPr wrap="square" rtlCol="0">
            <a:spAutoFit/>
          </a:bodyPr>
          <a:lstStyle/>
          <a:p>
            <a:pPr lvl="0" algn="just"/>
            <a:r>
              <a:rPr lang="en-US" sz="3000" b="1" dirty="0">
                <a:solidFill>
                  <a:prstClr val="black"/>
                </a:solidFill>
              </a:rPr>
              <a:t>Louis Pasteur was a French biologist, microbiologist and chemist renowned for his discoveries of the principles of vaccination, microbial fermentation and pasteurization. He is remembered for his remarkable breakthroughs in the causes and prevention of diseases</a:t>
            </a:r>
            <a:endParaRPr kumimoji="0" lang="en-GB" sz="3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FD6E9F4-4D5F-4A2D-B81B-885E661110FE}"/>
              </a:ext>
            </a:extLst>
          </p:cNvPr>
          <p:cNvSpPr txBox="1"/>
          <p:nvPr/>
        </p:nvSpPr>
        <p:spPr>
          <a:xfrm>
            <a:off x="3240506" y="5273455"/>
            <a:ext cx="3991858" cy="646331"/>
          </a:xfrm>
          <a:prstGeom prst="rect">
            <a:avLst/>
          </a:prstGeom>
          <a:solidFill>
            <a:schemeClr val="accent4">
              <a:lumMod val="20000"/>
              <a:lumOff val="80000"/>
            </a:schemeClr>
          </a:solidFill>
          <a:ln w="76200">
            <a:solidFill>
              <a:srgbClr val="FFC000"/>
            </a:solidFill>
          </a:ln>
        </p:spPr>
        <p:txBody>
          <a:bodyPr wrap="square" rtlCol="0">
            <a:spAutoFit/>
          </a:bodyPr>
          <a:lstStyle/>
          <a:p>
            <a:pPr lvl="0" algn="ctr"/>
            <a:r>
              <a:rPr lang="en-GB" sz="3600" b="1" dirty="0">
                <a:solidFill>
                  <a:prstClr val="black"/>
                </a:solidFill>
              </a:rPr>
              <a:t>Louis Pasteur</a:t>
            </a:r>
            <a:endPar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591EB34D-5B6F-4385-A457-8C3B8C15138B}"/>
              </a:ext>
            </a:extLst>
          </p:cNvPr>
          <p:cNvGrpSpPr/>
          <p:nvPr/>
        </p:nvGrpSpPr>
        <p:grpSpPr>
          <a:xfrm>
            <a:off x="-18654" y="-1013371"/>
            <a:ext cx="3424681" cy="4040177"/>
            <a:chOff x="-18654" y="-1013371"/>
            <a:chExt cx="3424681" cy="4040177"/>
          </a:xfrm>
        </p:grpSpPr>
        <p:pic>
          <p:nvPicPr>
            <p:cNvPr id="10" name="Picture 6" descr="Vintage Chandelier transparent PNG - StickPNG">
              <a:extLst>
                <a:ext uri="{FF2B5EF4-FFF2-40B4-BE49-F238E27FC236}">
                  <a16:creationId xmlns:a16="http://schemas.microsoft.com/office/drawing/2014/main" id="{E04869FE-8E6E-4D99-BB82-CF7C57FD46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98FF711-D42C-41E7-BE9C-C955B94CBBC1}"/>
                </a:ext>
              </a:extLst>
            </p:cNvPr>
            <p:cNvPicPr>
              <a:picLocks noChangeAspect="1"/>
            </p:cNvPicPr>
            <p:nvPr/>
          </p:nvPicPr>
          <p:blipFill>
            <a:blip r:embed="rId7"/>
            <a:stretch>
              <a:fillRect/>
            </a:stretch>
          </p:blipFill>
          <p:spPr>
            <a:xfrm>
              <a:off x="314793" y="873177"/>
              <a:ext cx="228600" cy="753827"/>
            </a:xfrm>
            <a:prstGeom prst="rect">
              <a:avLst/>
            </a:prstGeom>
          </p:spPr>
        </p:pic>
        <p:pic>
          <p:nvPicPr>
            <p:cNvPr id="12" name="Picture 11">
              <a:extLst>
                <a:ext uri="{FF2B5EF4-FFF2-40B4-BE49-F238E27FC236}">
                  <a16:creationId xmlns:a16="http://schemas.microsoft.com/office/drawing/2014/main" id="{A6FA3F2D-55B9-4AE3-A899-3FB45C9D20D8}"/>
                </a:ext>
              </a:extLst>
            </p:cNvPr>
            <p:cNvPicPr>
              <a:picLocks noChangeAspect="1"/>
            </p:cNvPicPr>
            <p:nvPr/>
          </p:nvPicPr>
          <p:blipFill>
            <a:blip r:embed="rId7"/>
            <a:stretch>
              <a:fillRect/>
            </a:stretch>
          </p:blipFill>
          <p:spPr>
            <a:xfrm>
              <a:off x="958121" y="793229"/>
              <a:ext cx="228600" cy="753827"/>
            </a:xfrm>
            <a:prstGeom prst="rect">
              <a:avLst/>
            </a:prstGeom>
          </p:spPr>
        </p:pic>
        <p:pic>
          <p:nvPicPr>
            <p:cNvPr id="13" name="Picture 12">
              <a:extLst>
                <a:ext uri="{FF2B5EF4-FFF2-40B4-BE49-F238E27FC236}">
                  <a16:creationId xmlns:a16="http://schemas.microsoft.com/office/drawing/2014/main" id="{A462B0E9-C446-4D4C-BA89-8A6C37AC2FC4}"/>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14" name="Picture 13">
              <a:extLst>
                <a:ext uri="{FF2B5EF4-FFF2-40B4-BE49-F238E27FC236}">
                  <a16:creationId xmlns:a16="http://schemas.microsoft.com/office/drawing/2014/main" id="{C97A1060-B47F-4EFC-AF0A-F1FF3B2A0528}"/>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15" name="Picture 14">
              <a:extLst>
                <a:ext uri="{FF2B5EF4-FFF2-40B4-BE49-F238E27FC236}">
                  <a16:creationId xmlns:a16="http://schemas.microsoft.com/office/drawing/2014/main" id="{8ED301B7-7A9E-44BB-A862-F27C864F43B1}"/>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16" name="Picture 15">
              <a:extLst>
                <a:ext uri="{FF2B5EF4-FFF2-40B4-BE49-F238E27FC236}">
                  <a16:creationId xmlns:a16="http://schemas.microsoft.com/office/drawing/2014/main" id="{C8E236F1-8E55-42A0-8141-2301D95090FC}"/>
                </a:ext>
              </a:extLst>
            </p:cNvPr>
            <p:cNvPicPr>
              <a:picLocks noChangeAspect="1"/>
            </p:cNvPicPr>
            <p:nvPr/>
          </p:nvPicPr>
          <p:blipFill>
            <a:blip r:embed="rId7"/>
            <a:stretch>
              <a:fillRect/>
            </a:stretch>
          </p:blipFill>
          <p:spPr>
            <a:xfrm flipH="1">
              <a:off x="2419506" y="820975"/>
              <a:ext cx="256107" cy="874427"/>
            </a:xfrm>
            <a:prstGeom prst="rect">
              <a:avLst/>
            </a:prstGeom>
          </p:spPr>
        </p:pic>
      </p:grpSp>
      <p:grpSp>
        <p:nvGrpSpPr>
          <p:cNvPr id="17" name="Group 16">
            <a:extLst>
              <a:ext uri="{FF2B5EF4-FFF2-40B4-BE49-F238E27FC236}">
                <a16:creationId xmlns:a16="http://schemas.microsoft.com/office/drawing/2014/main" id="{945FB45C-8AAF-48E6-A760-3C0612A9E2A8}"/>
              </a:ext>
            </a:extLst>
          </p:cNvPr>
          <p:cNvGrpSpPr/>
          <p:nvPr/>
        </p:nvGrpSpPr>
        <p:grpSpPr>
          <a:xfrm>
            <a:off x="7107028" y="-849947"/>
            <a:ext cx="3424681" cy="4040177"/>
            <a:chOff x="-18654" y="-1013371"/>
            <a:chExt cx="3424681" cy="4040177"/>
          </a:xfrm>
        </p:grpSpPr>
        <p:pic>
          <p:nvPicPr>
            <p:cNvPr id="18" name="Picture 6" descr="Vintage Chandelier transparent PNG - StickPNG">
              <a:extLst>
                <a:ext uri="{FF2B5EF4-FFF2-40B4-BE49-F238E27FC236}">
                  <a16:creationId xmlns:a16="http://schemas.microsoft.com/office/drawing/2014/main" id="{04F6DA93-9BB7-4D23-ABB4-C48BD1E2E1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FBB817B-4D7E-4324-B750-0F0E52DB71FD}"/>
                </a:ext>
              </a:extLst>
            </p:cNvPr>
            <p:cNvPicPr>
              <a:picLocks noChangeAspect="1"/>
            </p:cNvPicPr>
            <p:nvPr/>
          </p:nvPicPr>
          <p:blipFill>
            <a:blip r:embed="rId7"/>
            <a:stretch>
              <a:fillRect/>
            </a:stretch>
          </p:blipFill>
          <p:spPr>
            <a:xfrm>
              <a:off x="314793" y="873177"/>
              <a:ext cx="228600" cy="753827"/>
            </a:xfrm>
            <a:prstGeom prst="rect">
              <a:avLst/>
            </a:prstGeom>
          </p:spPr>
        </p:pic>
        <p:pic>
          <p:nvPicPr>
            <p:cNvPr id="20" name="Picture 19">
              <a:extLst>
                <a:ext uri="{FF2B5EF4-FFF2-40B4-BE49-F238E27FC236}">
                  <a16:creationId xmlns:a16="http://schemas.microsoft.com/office/drawing/2014/main" id="{BD3079A4-1A17-4441-A594-B6F2E8EB9DD4}"/>
                </a:ext>
              </a:extLst>
            </p:cNvPr>
            <p:cNvPicPr>
              <a:picLocks noChangeAspect="1"/>
            </p:cNvPicPr>
            <p:nvPr/>
          </p:nvPicPr>
          <p:blipFill>
            <a:blip r:embed="rId7"/>
            <a:stretch>
              <a:fillRect/>
            </a:stretch>
          </p:blipFill>
          <p:spPr>
            <a:xfrm>
              <a:off x="958121" y="793229"/>
              <a:ext cx="228600" cy="753827"/>
            </a:xfrm>
            <a:prstGeom prst="rect">
              <a:avLst/>
            </a:prstGeom>
          </p:spPr>
        </p:pic>
        <p:pic>
          <p:nvPicPr>
            <p:cNvPr id="21" name="Picture 20">
              <a:extLst>
                <a:ext uri="{FF2B5EF4-FFF2-40B4-BE49-F238E27FC236}">
                  <a16:creationId xmlns:a16="http://schemas.microsoft.com/office/drawing/2014/main" id="{1BD9C7AF-AC4B-489B-8E8E-731FE429FFC9}"/>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22" name="Picture 21">
              <a:extLst>
                <a:ext uri="{FF2B5EF4-FFF2-40B4-BE49-F238E27FC236}">
                  <a16:creationId xmlns:a16="http://schemas.microsoft.com/office/drawing/2014/main" id="{CCD95059-10D3-4A22-BB0A-AFE8F4FBBB87}"/>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23" name="Picture 22">
              <a:extLst>
                <a:ext uri="{FF2B5EF4-FFF2-40B4-BE49-F238E27FC236}">
                  <a16:creationId xmlns:a16="http://schemas.microsoft.com/office/drawing/2014/main" id="{B804BC73-E5CE-48C1-8699-631C52C15743}"/>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24" name="Picture 23">
              <a:extLst>
                <a:ext uri="{FF2B5EF4-FFF2-40B4-BE49-F238E27FC236}">
                  <a16:creationId xmlns:a16="http://schemas.microsoft.com/office/drawing/2014/main" id="{28D8BCA3-1A71-4064-AEED-2F058E5B329C}"/>
                </a:ext>
              </a:extLst>
            </p:cNvPr>
            <p:cNvPicPr>
              <a:picLocks noChangeAspect="1"/>
            </p:cNvPicPr>
            <p:nvPr/>
          </p:nvPicPr>
          <p:blipFill>
            <a:blip r:embed="rId7"/>
            <a:stretch>
              <a:fillRect/>
            </a:stretch>
          </p:blipFill>
          <p:spPr>
            <a:xfrm flipH="1">
              <a:off x="2419506" y="820975"/>
              <a:ext cx="256107" cy="874427"/>
            </a:xfrm>
            <a:prstGeom prst="rect">
              <a:avLst/>
            </a:prstGeom>
          </p:spPr>
        </p:pic>
      </p:grpSp>
    </p:spTree>
    <p:extLst>
      <p:ext uri="{BB962C8B-B14F-4D97-AF65-F5344CB8AC3E}">
        <p14:creationId xmlns:p14="http://schemas.microsoft.com/office/powerpoint/2010/main" val="2532357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remade Room 3 (PSD) | Official PSDs">
            <a:extLst>
              <a:ext uri="{FF2B5EF4-FFF2-40B4-BE49-F238E27FC236}">
                <a16:creationId xmlns:a16="http://schemas.microsoft.com/office/drawing/2014/main" id="{6EBCD4CE-48AB-4C81-B9DA-B4A0CD936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260013" cy="102600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7FCF495-C032-46ED-A149-A047C291AD01}"/>
              </a:ext>
            </a:extLst>
          </p:cNvPr>
          <p:cNvPicPr>
            <a:picLocks noChangeAspect="1"/>
          </p:cNvPicPr>
          <p:nvPr/>
        </p:nvPicPr>
        <p:blipFill>
          <a:blip r:embed="rId3"/>
          <a:stretch>
            <a:fillRect/>
          </a:stretch>
        </p:blipFill>
        <p:spPr>
          <a:xfrm>
            <a:off x="2710907" y="188980"/>
            <a:ext cx="5066049" cy="5575652"/>
          </a:xfrm>
          <a:prstGeom prst="rect">
            <a:avLst/>
          </a:prstGeom>
        </p:spPr>
      </p:pic>
      <p:pic>
        <p:nvPicPr>
          <p:cNvPr id="4" name="Picture 3">
            <a:extLst>
              <a:ext uri="{FF2B5EF4-FFF2-40B4-BE49-F238E27FC236}">
                <a16:creationId xmlns:a16="http://schemas.microsoft.com/office/drawing/2014/main" id="{D07EDE2F-E415-4C45-8B1C-391C20C6DCE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6382" b="100000" l="17085" r="76382"/>
                    </a14:imgEffect>
                  </a14:imgLayer>
                </a14:imgProps>
              </a:ext>
              <a:ext uri="{28A0092B-C50C-407E-A947-70E740481C1C}">
                <a14:useLocalDpi xmlns:a14="http://schemas.microsoft.com/office/drawing/2010/main" val="0"/>
              </a:ext>
            </a:extLst>
          </a:blip>
          <a:stretch>
            <a:fillRect/>
          </a:stretch>
        </p:blipFill>
        <p:spPr>
          <a:xfrm>
            <a:off x="-1270474" y="3378993"/>
            <a:ext cx="6881020" cy="6881020"/>
          </a:xfrm>
          <a:prstGeom prst="rect">
            <a:avLst/>
          </a:prstGeom>
        </p:spPr>
      </p:pic>
      <p:sp>
        <p:nvSpPr>
          <p:cNvPr id="5" name="Speech Bubble: Rectangle with Corners Rounded 4">
            <a:extLst>
              <a:ext uri="{FF2B5EF4-FFF2-40B4-BE49-F238E27FC236}">
                <a16:creationId xmlns:a16="http://schemas.microsoft.com/office/drawing/2014/main" id="{1456C623-EDB9-4AE2-9C6F-C85BCE7C3B3C}"/>
              </a:ext>
            </a:extLst>
          </p:cNvPr>
          <p:cNvSpPr/>
          <p:nvPr/>
        </p:nvSpPr>
        <p:spPr>
          <a:xfrm>
            <a:off x="3873501" y="6080124"/>
            <a:ext cx="6015037" cy="4064001"/>
          </a:xfrm>
          <a:prstGeom prst="wedgeRoundRectCallout">
            <a:avLst>
              <a:gd name="adj1" fmla="val -75967"/>
              <a:gd name="adj2" fmla="val -34590"/>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91BAE4C-44E0-489E-BFCD-E16D4076A0D9}"/>
              </a:ext>
            </a:extLst>
          </p:cNvPr>
          <p:cNvSpPr txBox="1"/>
          <p:nvPr/>
        </p:nvSpPr>
        <p:spPr>
          <a:xfrm>
            <a:off x="3969078" y="6123050"/>
            <a:ext cx="5832217" cy="4031873"/>
          </a:xfrm>
          <a:prstGeom prst="rect">
            <a:avLst/>
          </a:prstGeom>
          <a:noFill/>
        </p:spPr>
        <p:txBody>
          <a:bodyPr wrap="square" rtlCol="0">
            <a:spAutoFit/>
          </a:bodyPr>
          <a:lstStyle/>
          <a:p>
            <a:pPr lvl="0" algn="just"/>
            <a:r>
              <a:rPr lang="en-US" sz="3200" b="1" dirty="0">
                <a:solidFill>
                  <a:prstClr val="black"/>
                </a:solidFill>
              </a:rPr>
              <a:t>Francis Harry Compton Crick OM FRS was a British molecular biologist, biophysicist, and neuroscientist. In 1953, he co-authored with James Watson the academic paper proposing the double helix structure of the DNA molecule.</a:t>
            </a:r>
            <a:endPar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FD6E9F4-4D5F-4A2D-B81B-885E661110FE}"/>
              </a:ext>
            </a:extLst>
          </p:cNvPr>
          <p:cNvSpPr txBox="1"/>
          <p:nvPr/>
        </p:nvSpPr>
        <p:spPr>
          <a:xfrm>
            <a:off x="3240506" y="5273455"/>
            <a:ext cx="3991858" cy="646331"/>
          </a:xfrm>
          <a:prstGeom prst="rect">
            <a:avLst/>
          </a:prstGeom>
          <a:solidFill>
            <a:schemeClr val="accent4">
              <a:lumMod val="20000"/>
              <a:lumOff val="80000"/>
            </a:schemeClr>
          </a:solidFill>
          <a:ln w="76200">
            <a:solidFill>
              <a:srgbClr val="FFC000"/>
            </a:solidFill>
          </a:ln>
        </p:spPr>
        <p:txBody>
          <a:bodyPr wrap="square" rtlCol="0">
            <a:spAutoFit/>
          </a:bodyPr>
          <a:lstStyle/>
          <a:p>
            <a:pPr lvl="0" algn="ctr"/>
            <a:r>
              <a:rPr lang="en-GB" sz="3600" b="1" dirty="0">
                <a:solidFill>
                  <a:prstClr val="black"/>
                </a:solidFill>
              </a:rPr>
              <a:t>Francis Crick</a:t>
            </a:r>
            <a:endPar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591EB34D-5B6F-4385-A457-8C3B8C15138B}"/>
              </a:ext>
            </a:extLst>
          </p:cNvPr>
          <p:cNvGrpSpPr/>
          <p:nvPr/>
        </p:nvGrpSpPr>
        <p:grpSpPr>
          <a:xfrm>
            <a:off x="-18654" y="-1013371"/>
            <a:ext cx="3424681" cy="4040177"/>
            <a:chOff x="-18654" y="-1013371"/>
            <a:chExt cx="3424681" cy="4040177"/>
          </a:xfrm>
        </p:grpSpPr>
        <p:pic>
          <p:nvPicPr>
            <p:cNvPr id="10" name="Picture 6" descr="Vintage Chandelier transparent PNG - StickPNG">
              <a:extLst>
                <a:ext uri="{FF2B5EF4-FFF2-40B4-BE49-F238E27FC236}">
                  <a16:creationId xmlns:a16="http://schemas.microsoft.com/office/drawing/2014/main" id="{E04869FE-8E6E-4D99-BB82-CF7C57FD46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98FF711-D42C-41E7-BE9C-C955B94CBBC1}"/>
                </a:ext>
              </a:extLst>
            </p:cNvPr>
            <p:cNvPicPr>
              <a:picLocks noChangeAspect="1"/>
            </p:cNvPicPr>
            <p:nvPr/>
          </p:nvPicPr>
          <p:blipFill>
            <a:blip r:embed="rId7"/>
            <a:stretch>
              <a:fillRect/>
            </a:stretch>
          </p:blipFill>
          <p:spPr>
            <a:xfrm>
              <a:off x="314793" y="873177"/>
              <a:ext cx="228600" cy="753827"/>
            </a:xfrm>
            <a:prstGeom prst="rect">
              <a:avLst/>
            </a:prstGeom>
          </p:spPr>
        </p:pic>
        <p:pic>
          <p:nvPicPr>
            <p:cNvPr id="12" name="Picture 11">
              <a:extLst>
                <a:ext uri="{FF2B5EF4-FFF2-40B4-BE49-F238E27FC236}">
                  <a16:creationId xmlns:a16="http://schemas.microsoft.com/office/drawing/2014/main" id="{A6FA3F2D-55B9-4AE3-A899-3FB45C9D20D8}"/>
                </a:ext>
              </a:extLst>
            </p:cNvPr>
            <p:cNvPicPr>
              <a:picLocks noChangeAspect="1"/>
            </p:cNvPicPr>
            <p:nvPr/>
          </p:nvPicPr>
          <p:blipFill>
            <a:blip r:embed="rId7"/>
            <a:stretch>
              <a:fillRect/>
            </a:stretch>
          </p:blipFill>
          <p:spPr>
            <a:xfrm>
              <a:off x="958121" y="793229"/>
              <a:ext cx="228600" cy="753827"/>
            </a:xfrm>
            <a:prstGeom prst="rect">
              <a:avLst/>
            </a:prstGeom>
          </p:spPr>
        </p:pic>
        <p:pic>
          <p:nvPicPr>
            <p:cNvPr id="13" name="Picture 12">
              <a:extLst>
                <a:ext uri="{FF2B5EF4-FFF2-40B4-BE49-F238E27FC236}">
                  <a16:creationId xmlns:a16="http://schemas.microsoft.com/office/drawing/2014/main" id="{A462B0E9-C446-4D4C-BA89-8A6C37AC2FC4}"/>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14" name="Picture 13">
              <a:extLst>
                <a:ext uri="{FF2B5EF4-FFF2-40B4-BE49-F238E27FC236}">
                  <a16:creationId xmlns:a16="http://schemas.microsoft.com/office/drawing/2014/main" id="{C97A1060-B47F-4EFC-AF0A-F1FF3B2A0528}"/>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15" name="Picture 14">
              <a:extLst>
                <a:ext uri="{FF2B5EF4-FFF2-40B4-BE49-F238E27FC236}">
                  <a16:creationId xmlns:a16="http://schemas.microsoft.com/office/drawing/2014/main" id="{8ED301B7-7A9E-44BB-A862-F27C864F43B1}"/>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16" name="Picture 15">
              <a:extLst>
                <a:ext uri="{FF2B5EF4-FFF2-40B4-BE49-F238E27FC236}">
                  <a16:creationId xmlns:a16="http://schemas.microsoft.com/office/drawing/2014/main" id="{C8E236F1-8E55-42A0-8141-2301D95090FC}"/>
                </a:ext>
              </a:extLst>
            </p:cNvPr>
            <p:cNvPicPr>
              <a:picLocks noChangeAspect="1"/>
            </p:cNvPicPr>
            <p:nvPr/>
          </p:nvPicPr>
          <p:blipFill>
            <a:blip r:embed="rId7"/>
            <a:stretch>
              <a:fillRect/>
            </a:stretch>
          </p:blipFill>
          <p:spPr>
            <a:xfrm flipH="1">
              <a:off x="2419506" y="820975"/>
              <a:ext cx="256107" cy="874427"/>
            </a:xfrm>
            <a:prstGeom prst="rect">
              <a:avLst/>
            </a:prstGeom>
          </p:spPr>
        </p:pic>
      </p:grpSp>
      <p:grpSp>
        <p:nvGrpSpPr>
          <p:cNvPr id="17" name="Group 16">
            <a:extLst>
              <a:ext uri="{FF2B5EF4-FFF2-40B4-BE49-F238E27FC236}">
                <a16:creationId xmlns:a16="http://schemas.microsoft.com/office/drawing/2014/main" id="{945FB45C-8AAF-48E6-A760-3C0612A9E2A8}"/>
              </a:ext>
            </a:extLst>
          </p:cNvPr>
          <p:cNvGrpSpPr/>
          <p:nvPr/>
        </p:nvGrpSpPr>
        <p:grpSpPr>
          <a:xfrm>
            <a:off x="7107028" y="-849947"/>
            <a:ext cx="3424681" cy="4040177"/>
            <a:chOff x="-18654" y="-1013371"/>
            <a:chExt cx="3424681" cy="4040177"/>
          </a:xfrm>
        </p:grpSpPr>
        <p:pic>
          <p:nvPicPr>
            <p:cNvPr id="18" name="Picture 6" descr="Vintage Chandelier transparent PNG - StickPNG">
              <a:extLst>
                <a:ext uri="{FF2B5EF4-FFF2-40B4-BE49-F238E27FC236}">
                  <a16:creationId xmlns:a16="http://schemas.microsoft.com/office/drawing/2014/main" id="{04F6DA93-9BB7-4D23-ABB4-C48BD1E2E1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FBB817B-4D7E-4324-B750-0F0E52DB71FD}"/>
                </a:ext>
              </a:extLst>
            </p:cNvPr>
            <p:cNvPicPr>
              <a:picLocks noChangeAspect="1"/>
            </p:cNvPicPr>
            <p:nvPr/>
          </p:nvPicPr>
          <p:blipFill>
            <a:blip r:embed="rId7"/>
            <a:stretch>
              <a:fillRect/>
            </a:stretch>
          </p:blipFill>
          <p:spPr>
            <a:xfrm>
              <a:off x="314793" y="873177"/>
              <a:ext cx="228600" cy="753827"/>
            </a:xfrm>
            <a:prstGeom prst="rect">
              <a:avLst/>
            </a:prstGeom>
          </p:spPr>
        </p:pic>
        <p:pic>
          <p:nvPicPr>
            <p:cNvPr id="20" name="Picture 19">
              <a:extLst>
                <a:ext uri="{FF2B5EF4-FFF2-40B4-BE49-F238E27FC236}">
                  <a16:creationId xmlns:a16="http://schemas.microsoft.com/office/drawing/2014/main" id="{BD3079A4-1A17-4441-A594-B6F2E8EB9DD4}"/>
                </a:ext>
              </a:extLst>
            </p:cNvPr>
            <p:cNvPicPr>
              <a:picLocks noChangeAspect="1"/>
            </p:cNvPicPr>
            <p:nvPr/>
          </p:nvPicPr>
          <p:blipFill>
            <a:blip r:embed="rId7"/>
            <a:stretch>
              <a:fillRect/>
            </a:stretch>
          </p:blipFill>
          <p:spPr>
            <a:xfrm>
              <a:off x="958121" y="793229"/>
              <a:ext cx="228600" cy="753827"/>
            </a:xfrm>
            <a:prstGeom prst="rect">
              <a:avLst/>
            </a:prstGeom>
          </p:spPr>
        </p:pic>
        <p:pic>
          <p:nvPicPr>
            <p:cNvPr id="21" name="Picture 20">
              <a:extLst>
                <a:ext uri="{FF2B5EF4-FFF2-40B4-BE49-F238E27FC236}">
                  <a16:creationId xmlns:a16="http://schemas.microsoft.com/office/drawing/2014/main" id="{1BD9C7AF-AC4B-489B-8E8E-731FE429FFC9}"/>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22" name="Picture 21">
              <a:extLst>
                <a:ext uri="{FF2B5EF4-FFF2-40B4-BE49-F238E27FC236}">
                  <a16:creationId xmlns:a16="http://schemas.microsoft.com/office/drawing/2014/main" id="{CCD95059-10D3-4A22-BB0A-AFE8F4FBBB87}"/>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23" name="Picture 22">
              <a:extLst>
                <a:ext uri="{FF2B5EF4-FFF2-40B4-BE49-F238E27FC236}">
                  <a16:creationId xmlns:a16="http://schemas.microsoft.com/office/drawing/2014/main" id="{B804BC73-E5CE-48C1-8699-631C52C15743}"/>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24" name="Picture 23">
              <a:extLst>
                <a:ext uri="{FF2B5EF4-FFF2-40B4-BE49-F238E27FC236}">
                  <a16:creationId xmlns:a16="http://schemas.microsoft.com/office/drawing/2014/main" id="{28D8BCA3-1A71-4064-AEED-2F058E5B329C}"/>
                </a:ext>
              </a:extLst>
            </p:cNvPr>
            <p:cNvPicPr>
              <a:picLocks noChangeAspect="1"/>
            </p:cNvPicPr>
            <p:nvPr/>
          </p:nvPicPr>
          <p:blipFill>
            <a:blip r:embed="rId7"/>
            <a:stretch>
              <a:fillRect/>
            </a:stretch>
          </p:blipFill>
          <p:spPr>
            <a:xfrm flipH="1">
              <a:off x="2419506" y="820975"/>
              <a:ext cx="256107" cy="874427"/>
            </a:xfrm>
            <a:prstGeom prst="rect">
              <a:avLst/>
            </a:prstGeom>
          </p:spPr>
        </p:pic>
      </p:grpSp>
    </p:spTree>
    <p:extLst>
      <p:ext uri="{BB962C8B-B14F-4D97-AF65-F5344CB8AC3E}">
        <p14:creationId xmlns:p14="http://schemas.microsoft.com/office/powerpoint/2010/main" val="201232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remade Room 3 (PSD) | Official PSDs">
            <a:extLst>
              <a:ext uri="{FF2B5EF4-FFF2-40B4-BE49-F238E27FC236}">
                <a16:creationId xmlns:a16="http://schemas.microsoft.com/office/drawing/2014/main" id="{6EBCD4CE-48AB-4C81-B9DA-B4A0CD936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260013" cy="1026001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James Watson Had a Chance to Salvage His Reputation on Race. He ...">
            <a:extLst>
              <a:ext uri="{FF2B5EF4-FFF2-40B4-BE49-F238E27FC236}">
                <a16:creationId xmlns:a16="http://schemas.microsoft.com/office/drawing/2014/main" id="{2B18A905-8756-4D8A-9DB8-695C4331C8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2806" y="509149"/>
            <a:ext cx="5830997" cy="48511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07EDE2F-E415-4C45-8B1C-391C20C6DCE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6382" b="100000" l="17085" r="76382"/>
                    </a14:imgEffect>
                  </a14:imgLayer>
                </a14:imgProps>
              </a:ext>
              <a:ext uri="{28A0092B-C50C-407E-A947-70E740481C1C}">
                <a14:useLocalDpi xmlns:a14="http://schemas.microsoft.com/office/drawing/2010/main" val="0"/>
              </a:ext>
            </a:extLst>
          </a:blip>
          <a:stretch>
            <a:fillRect/>
          </a:stretch>
        </p:blipFill>
        <p:spPr>
          <a:xfrm>
            <a:off x="-1166020" y="3378993"/>
            <a:ext cx="6881020" cy="6881020"/>
          </a:xfrm>
          <a:prstGeom prst="rect">
            <a:avLst/>
          </a:prstGeom>
        </p:spPr>
      </p:pic>
      <p:sp>
        <p:nvSpPr>
          <p:cNvPr id="5" name="Speech Bubble: Rectangle with Corners Rounded 4">
            <a:extLst>
              <a:ext uri="{FF2B5EF4-FFF2-40B4-BE49-F238E27FC236}">
                <a16:creationId xmlns:a16="http://schemas.microsoft.com/office/drawing/2014/main" id="{1456C623-EDB9-4AE2-9C6F-C85BCE7C3B3C}"/>
              </a:ext>
            </a:extLst>
          </p:cNvPr>
          <p:cNvSpPr/>
          <p:nvPr/>
        </p:nvSpPr>
        <p:spPr>
          <a:xfrm>
            <a:off x="3873501" y="6080124"/>
            <a:ext cx="6015037" cy="4064001"/>
          </a:xfrm>
          <a:prstGeom prst="wedgeRoundRectCallout">
            <a:avLst>
              <a:gd name="adj1" fmla="val -75967"/>
              <a:gd name="adj2" fmla="val -34590"/>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91BAE4C-44E0-489E-BFCD-E16D4076A0D9}"/>
              </a:ext>
            </a:extLst>
          </p:cNvPr>
          <p:cNvSpPr txBox="1"/>
          <p:nvPr/>
        </p:nvSpPr>
        <p:spPr>
          <a:xfrm>
            <a:off x="3983366" y="6194490"/>
            <a:ext cx="5832217" cy="3539430"/>
          </a:xfrm>
          <a:prstGeom prst="rect">
            <a:avLst/>
          </a:prstGeom>
          <a:noFill/>
        </p:spPr>
        <p:txBody>
          <a:bodyPr wrap="square" rtlCol="0">
            <a:spAutoFit/>
          </a:bodyPr>
          <a:lstStyle/>
          <a:p>
            <a:pPr lvl="0" algn="just"/>
            <a:r>
              <a:rPr lang="en-US" sz="3200" b="1" dirty="0">
                <a:solidFill>
                  <a:prstClr val="black"/>
                </a:solidFill>
              </a:rPr>
              <a:t>James Dewey Watson KBE is an American molecular biologist, geneticist and zoologist. In 1953, he co-authored with Francis Crick the academic paper proposing the double helix structure of the DNA molecule</a:t>
            </a:r>
            <a:endPar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FD6E9F4-4D5F-4A2D-B81B-885E661110FE}"/>
              </a:ext>
            </a:extLst>
          </p:cNvPr>
          <p:cNvSpPr txBox="1"/>
          <p:nvPr/>
        </p:nvSpPr>
        <p:spPr>
          <a:xfrm>
            <a:off x="3240506" y="5273455"/>
            <a:ext cx="3991858" cy="646331"/>
          </a:xfrm>
          <a:prstGeom prst="rect">
            <a:avLst/>
          </a:prstGeom>
          <a:solidFill>
            <a:schemeClr val="accent4">
              <a:lumMod val="20000"/>
              <a:lumOff val="80000"/>
            </a:schemeClr>
          </a:solidFill>
          <a:ln w="76200">
            <a:solidFill>
              <a:srgbClr val="FFC000"/>
            </a:solidFill>
          </a:ln>
        </p:spPr>
        <p:txBody>
          <a:bodyPr wrap="square" rtlCol="0">
            <a:spAutoFit/>
          </a:bodyPr>
          <a:lstStyle/>
          <a:p>
            <a:pPr lvl="0" algn="ctr"/>
            <a:r>
              <a:rPr lang="en-GB" sz="3600" b="1" dirty="0">
                <a:solidFill>
                  <a:prstClr val="black"/>
                </a:solidFill>
              </a:rPr>
              <a:t>James Watson</a:t>
            </a:r>
            <a:endPar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591EB34D-5B6F-4385-A457-8C3B8C15138B}"/>
              </a:ext>
            </a:extLst>
          </p:cNvPr>
          <p:cNvGrpSpPr/>
          <p:nvPr/>
        </p:nvGrpSpPr>
        <p:grpSpPr>
          <a:xfrm>
            <a:off x="-18654" y="-1013371"/>
            <a:ext cx="3424681" cy="4040177"/>
            <a:chOff x="-18654" y="-1013371"/>
            <a:chExt cx="3424681" cy="4040177"/>
          </a:xfrm>
        </p:grpSpPr>
        <p:pic>
          <p:nvPicPr>
            <p:cNvPr id="10" name="Picture 6" descr="Vintage Chandelier transparent PNG - StickPNG">
              <a:extLst>
                <a:ext uri="{FF2B5EF4-FFF2-40B4-BE49-F238E27FC236}">
                  <a16:creationId xmlns:a16="http://schemas.microsoft.com/office/drawing/2014/main" id="{E04869FE-8E6E-4D99-BB82-CF7C57FD46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98FF711-D42C-41E7-BE9C-C955B94CBBC1}"/>
                </a:ext>
              </a:extLst>
            </p:cNvPr>
            <p:cNvPicPr>
              <a:picLocks noChangeAspect="1"/>
            </p:cNvPicPr>
            <p:nvPr/>
          </p:nvPicPr>
          <p:blipFill>
            <a:blip r:embed="rId7"/>
            <a:stretch>
              <a:fillRect/>
            </a:stretch>
          </p:blipFill>
          <p:spPr>
            <a:xfrm>
              <a:off x="314793" y="873177"/>
              <a:ext cx="228600" cy="753827"/>
            </a:xfrm>
            <a:prstGeom prst="rect">
              <a:avLst/>
            </a:prstGeom>
          </p:spPr>
        </p:pic>
        <p:pic>
          <p:nvPicPr>
            <p:cNvPr id="12" name="Picture 11">
              <a:extLst>
                <a:ext uri="{FF2B5EF4-FFF2-40B4-BE49-F238E27FC236}">
                  <a16:creationId xmlns:a16="http://schemas.microsoft.com/office/drawing/2014/main" id="{A6FA3F2D-55B9-4AE3-A899-3FB45C9D20D8}"/>
                </a:ext>
              </a:extLst>
            </p:cNvPr>
            <p:cNvPicPr>
              <a:picLocks noChangeAspect="1"/>
            </p:cNvPicPr>
            <p:nvPr/>
          </p:nvPicPr>
          <p:blipFill>
            <a:blip r:embed="rId7"/>
            <a:stretch>
              <a:fillRect/>
            </a:stretch>
          </p:blipFill>
          <p:spPr>
            <a:xfrm>
              <a:off x="958121" y="793229"/>
              <a:ext cx="228600" cy="753827"/>
            </a:xfrm>
            <a:prstGeom prst="rect">
              <a:avLst/>
            </a:prstGeom>
          </p:spPr>
        </p:pic>
        <p:pic>
          <p:nvPicPr>
            <p:cNvPr id="13" name="Picture 12">
              <a:extLst>
                <a:ext uri="{FF2B5EF4-FFF2-40B4-BE49-F238E27FC236}">
                  <a16:creationId xmlns:a16="http://schemas.microsoft.com/office/drawing/2014/main" id="{A462B0E9-C446-4D4C-BA89-8A6C37AC2FC4}"/>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14" name="Picture 13">
              <a:extLst>
                <a:ext uri="{FF2B5EF4-FFF2-40B4-BE49-F238E27FC236}">
                  <a16:creationId xmlns:a16="http://schemas.microsoft.com/office/drawing/2014/main" id="{C97A1060-B47F-4EFC-AF0A-F1FF3B2A0528}"/>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15" name="Picture 14">
              <a:extLst>
                <a:ext uri="{FF2B5EF4-FFF2-40B4-BE49-F238E27FC236}">
                  <a16:creationId xmlns:a16="http://schemas.microsoft.com/office/drawing/2014/main" id="{8ED301B7-7A9E-44BB-A862-F27C864F43B1}"/>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16" name="Picture 15">
              <a:extLst>
                <a:ext uri="{FF2B5EF4-FFF2-40B4-BE49-F238E27FC236}">
                  <a16:creationId xmlns:a16="http://schemas.microsoft.com/office/drawing/2014/main" id="{C8E236F1-8E55-42A0-8141-2301D95090FC}"/>
                </a:ext>
              </a:extLst>
            </p:cNvPr>
            <p:cNvPicPr>
              <a:picLocks noChangeAspect="1"/>
            </p:cNvPicPr>
            <p:nvPr/>
          </p:nvPicPr>
          <p:blipFill>
            <a:blip r:embed="rId7"/>
            <a:stretch>
              <a:fillRect/>
            </a:stretch>
          </p:blipFill>
          <p:spPr>
            <a:xfrm flipH="1">
              <a:off x="2419506" y="820975"/>
              <a:ext cx="256107" cy="874427"/>
            </a:xfrm>
            <a:prstGeom prst="rect">
              <a:avLst/>
            </a:prstGeom>
          </p:spPr>
        </p:pic>
      </p:grpSp>
      <p:grpSp>
        <p:nvGrpSpPr>
          <p:cNvPr id="17" name="Group 16">
            <a:extLst>
              <a:ext uri="{FF2B5EF4-FFF2-40B4-BE49-F238E27FC236}">
                <a16:creationId xmlns:a16="http://schemas.microsoft.com/office/drawing/2014/main" id="{945FB45C-8AAF-48E6-A760-3C0612A9E2A8}"/>
              </a:ext>
            </a:extLst>
          </p:cNvPr>
          <p:cNvGrpSpPr/>
          <p:nvPr/>
        </p:nvGrpSpPr>
        <p:grpSpPr>
          <a:xfrm>
            <a:off x="7107028" y="-849947"/>
            <a:ext cx="3424681" cy="4040177"/>
            <a:chOff x="-18654" y="-1013371"/>
            <a:chExt cx="3424681" cy="4040177"/>
          </a:xfrm>
        </p:grpSpPr>
        <p:pic>
          <p:nvPicPr>
            <p:cNvPr id="18" name="Picture 6" descr="Vintage Chandelier transparent PNG - StickPNG">
              <a:extLst>
                <a:ext uri="{FF2B5EF4-FFF2-40B4-BE49-F238E27FC236}">
                  <a16:creationId xmlns:a16="http://schemas.microsoft.com/office/drawing/2014/main" id="{04F6DA93-9BB7-4D23-ABB4-C48BD1E2E1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FBB817B-4D7E-4324-B750-0F0E52DB71FD}"/>
                </a:ext>
              </a:extLst>
            </p:cNvPr>
            <p:cNvPicPr>
              <a:picLocks noChangeAspect="1"/>
            </p:cNvPicPr>
            <p:nvPr/>
          </p:nvPicPr>
          <p:blipFill>
            <a:blip r:embed="rId7"/>
            <a:stretch>
              <a:fillRect/>
            </a:stretch>
          </p:blipFill>
          <p:spPr>
            <a:xfrm>
              <a:off x="314793" y="873177"/>
              <a:ext cx="228600" cy="753827"/>
            </a:xfrm>
            <a:prstGeom prst="rect">
              <a:avLst/>
            </a:prstGeom>
          </p:spPr>
        </p:pic>
        <p:pic>
          <p:nvPicPr>
            <p:cNvPr id="20" name="Picture 19">
              <a:extLst>
                <a:ext uri="{FF2B5EF4-FFF2-40B4-BE49-F238E27FC236}">
                  <a16:creationId xmlns:a16="http://schemas.microsoft.com/office/drawing/2014/main" id="{BD3079A4-1A17-4441-A594-B6F2E8EB9DD4}"/>
                </a:ext>
              </a:extLst>
            </p:cNvPr>
            <p:cNvPicPr>
              <a:picLocks noChangeAspect="1"/>
            </p:cNvPicPr>
            <p:nvPr/>
          </p:nvPicPr>
          <p:blipFill>
            <a:blip r:embed="rId7"/>
            <a:stretch>
              <a:fillRect/>
            </a:stretch>
          </p:blipFill>
          <p:spPr>
            <a:xfrm>
              <a:off x="958121" y="793229"/>
              <a:ext cx="228600" cy="753827"/>
            </a:xfrm>
            <a:prstGeom prst="rect">
              <a:avLst/>
            </a:prstGeom>
          </p:spPr>
        </p:pic>
        <p:pic>
          <p:nvPicPr>
            <p:cNvPr id="21" name="Picture 20">
              <a:extLst>
                <a:ext uri="{FF2B5EF4-FFF2-40B4-BE49-F238E27FC236}">
                  <a16:creationId xmlns:a16="http://schemas.microsoft.com/office/drawing/2014/main" id="{1BD9C7AF-AC4B-489B-8E8E-731FE429FFC9}"/>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22" name="Picture 21">
              <a:extLst>
                <a:ext uri="{FF2B5EF4-FFF2-40B4-BE49-F238E27FC236}">
                  <a16:creationId xmlns:a16="http://schemas.microsoft.com/office/drawing/2014/main" id="{CCD95059-10D3-4A22-BB0A-AFE8F4FBBB87}"/>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23" name="Picture 22">
              <a:extLst>
                <a:ext uri="{FF2B5EF4-FFF2-40B4-BE49-F238E27FC236}">
                  <a16:creationId xmlns:a16="http://schemas.microsoft.com/office/drawing/2014/main" id="{B804BC73-E5CE-48C1-8699-631C52C15743}"/>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24" name="Picture 23">
              <a:extLst>
                <a:ext uri="{FF2B5EF4-FFF2-40B4-BE49-F238E27FC236}">
                  <a16:creationId xmlns:a16="http://schemas.microsoft.com/office/drawing/2014/main" id="{28D8BCA3-1A71-4064-AEED-2F058E5B329C}"/>
                </a:ext>
              </a:extLst>
            </p:cNvPr>
            <p:cNvPicPr>
              <a:picLocks noChangeAspect="1"/>
            </p:cNvPicPr>
            <p:nvPr/>
          </p:nvPicPr>
          <p:blipFill>
            <a:blip r:embed="rId7"/>
            <a:stretch>
              <a:fillRect/>
            </a:stretch>
          </p:blipFill>
          <p:spPr>
            <a:xfrm flipH="1">
              <a:off x="2419506" y="820975"/>
              <a:ext cx="256107" cy="874427"/>
            </a:xfrm>
            <a:prstGeom prst="rect">
              <a:avLst/>
            </a:prstGeom>
          </p:spPr>
        </p:pic>
      </p:grpSp>
    </p:spTree>
    <p:extLst>
      <p:ext uri="{BB962C8B-B14F-4D97-AF65-F5344CB8AC3E}">
        <p14:creationId xmlns:p14="http://schemas.microsoft.com/office/powerpoint/2010/main" val="4007958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remade Room 3 (PSD) | Official PSDs">
            <a:extLst>
              <a:ext uri="{FF2B5EF4-FFF2-40B4-BE49-F238E27FC236}">
                <a16:creationId xmlns:a16="http://schemas.microsoft.com/office/drawing/2014/main" id="{6EBCD4CE-48AB-4C81-B9DA-B4A0CD936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260013" cy="1026001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Jean-Baptiste Lamarck Quotes - 24 Science Quotes - Dictionary of ...">
            <a:extLst>
              <a:ext uri="{FF2B5EF4-FFF2-40B4-BE49-F238E27FC236}">
                <a16:creationId xmlns:a16="http://schemas.microsoft.com/office/drawing/2014/main" id="{B56FE1F5-61EB-4D79-88EC-4284EF4CE2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4171" y="201616"/>
            <a:ext cx="4056044" cy="54080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07EDE2F-E415-4C45-8B1C-391C20C6DCE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6382" b="100000" l="17085" r="76382"/>
                    </a14:imgEffect>
                  </a14:imgLayer>
                </a14:imgProps>
              </a:ext>
              <a:ext uri="{28A0092B-C50C-407E-A947-70E740481C1C}">
                <a14:useLocalDpi xmlns:a14="http://schemas.microsoft.com/office/drawing/2010/main" val="0"/>
              </a:ext>
            </a:extLst>
          </a:blip>
          <a:stretch>
            <a:fillRect/>
          </a:stretch>
        </p:blipFill>
        <p:spPr>
          <a:xfrm>
            <a:off x="-1166020" y="3378993"/>
            <a:ext cx="6881020" cy="6881020"/>
          </a:xfrm>
          <a:prstGeom prst="rect">
            <a:avLst/>
          </a:prstGeom>
        </p:spPr>
      </p:pic>
      <p:sp>
        <p:nvSpPr>
          <p:cNvPr id="5" name="Speech Bubble: Rectangle with Corners Rounded 4">
            <a:extLst>
              <a:ext uri="{FF2B5EF4-FFF2-40B4-BE49-F238E27FC236}">
                <a16:creationId xmlns:a16="http://schemas.microsoft.com/office/drawing/2014/main" id="{1456C623-EDB9-4AE2-9C6F-C85BCE7C3B3C}"/>
              </a:ext>
            </a:extLst>
          </p:cNvPr>
          <p:cNvSpPr/>
          <p:nvPr/>
        </p:nvSpPr>
        <p:spPr>
          <a:xfrm>
            <a:off x="3873501" y="6080124"/>
            <a:ext cx="6015037" cy="4064001"/>
          </a:xfrm>
          <a:prstGeom prst="wedgeRoundRectCallout">
            <a:avLst>
              <a:gd name="adj1" fmla="val -75967"/>
              <a:gd name="adj2" fmla="val -34590"/>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91BAE4C-44E0-489E-BFCD-E16D4076A0D9}"/>
              </a:ext>
            </a:extLst>
          </p:cNvPr>
          <p:cNvSpPr txBox="1"/>
          <p:nvPr/>
        </p:nvSpPr>
        <p:spPr>
          <a:xfrm>
            <a:off x="3969078" y="6294506"/>
            <a:ext cx="5832217" cy="3539430"/>
          </a:xfrm>
          <a:prstGeom prst="rect">
            <a:avLst/>
          </a:prstGeom>
          <a:noFill/>
        </p:spPr>
        <p:txBody>
          <a:bodyPr wrap="square" rtlCol="0">
            <a:spAutoFit/>
          </a:bodyPr>
          <a:lstStyle/>
          <a:p>
            <a:pPr lvl="0" algn="just"/>
            <a:r>
              <a:rPr lang="en-US" sz="2800" b="1" dirty="0">
                <a:solidFill>
                  <a:prstClr val="black"/>
                </a:solidFill>
              </a:rPr>
              <a:t>Jean-Baptiste Pierre Antoine de Monet, chevalier de Lamarck, often known simply as Lamarck, was a French naturalist. He was a soldier, biologist, and academic, and an early proponent of the idea that biological evolution occurred and proceeded in accordance with natural laws</a:t>
            </a:r>
            <a:endPar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FD6E9F4-4D5F-4A2D-B81B-885E661110FE}"/>
              </a:ext>
            </a:extLst>
          </p:cNvPr>
          <p:cNvSpPr txBox="1"/>
          <p:nvPr/>
        </p:nvSpPr>
        <p:spPr>
          <a:xfrm>
            <a:off x="3529013" y="5273455"/>
            <a:ext cx="3352008" cy="646331"/>
          </a:xfrm>
          <a:prstGeom prst="rect">
            <a:avLst/>
          </a:prstGeom>
          <a:solidFill>
            <a:schemeClr val="accent4">
              <a:lumMod val="20000"/>
              <a:lumOff val="80000"/>
            </a:schemeClr>
          </a:solidFill>
          <a:ln w="76200">
            <a:solidFill>
              <a:srgbClr val="FFC000"/>
            </a:solidFill>
          </a:ln>
        </p:spPr>
        <p:txBody>
          <a:bodyPr wrap="square" rtlCol="0">
            <a:spAutoFit/>
          </a:bodyPr>
          <a:lstStyle/>
          <a:p>
            <a:pPr lvl="0" algn="ctr"/>
            <a:r>
              <a:rPr lang="en-GB" sz="3600" b="1" dirty="0">
                <a:solidFill>
                  <a:prstClr val="black"/>
                </a:solidFill>
              </a:rPr>
              <a:t>Lamarck</a:t>
            </a:r>
            <a:endPar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591EB34D-5B6F-4385-A457-8C3B8C15138B}"/>
              </a:ext>
            </a:extLst>
          </p:cNvPr>
          <p:cNvGrpSpPr/>
          <p:nvPr/>
        </p:nvGrpSpPr>
        <p:grpSpPr>
          <a:xfrm>
            <a:off x="-18654" y="-1013371"/>
            <a:ext cx="3424681" cy="4040177"/>
            <a:chOff x="-18654" y="-1013371"/>
            <a:chExt cx="3424681" cy="4040177"/>
          </a:xfrm>
        </p:grpSpPr>
        <p:pic>
          <p:nvPicPr>
            <p:cNvPr id="10" name="Picture 6" descr="Vintage Chandelier transparent PNG - StickPNG">
              <a:extLst>
                <a:ext uri="{FF2B5EF4-FFF2-40B4-BE49-F238E27FC236}">
                  <a16:creationId xmlns:a16="http://schemas.microsoft.com/office/drawing/2014/main" id="{E04869FE-8E6E-4D99-BB82-CF7C57FD46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98FF711-D42C-41E7-BE9C-C955B94CBBC1}"/>
                </a:ext>
              </a:extLst>
            </p:cNvPr>
            <p:cNvPicPr>
              <a:picLocks noChangeAspect="1"/>
            </p:cNvPicPr>
            <p:nvPr/>
          </p:nvPicPr>
          <p:blipFill>
            <a:blip r:embed="rId7"/>
            <a:stretch>
              <a:fillRect/>
            </a:stretch>
          </p:blipFill>
          <p:spPr>
            <a:xfrm>
              <a:off x="314793" y="873177"/>
              <a:ext cx="228600" cy="753827"/>
            </a:xfrm>
            <a:prstGeom prst="rect">
              <a:avLst/>
            </a:prstGeom>
          </p:spPr>
        </p:pic>
        <p:pic>
          <p:nvPicPr>
            <p:cNvPr id="12" name="Picture 11">
              <a:extLst>
                <a:ext uri="{FF2B5EF4-FFF2-40B4-BE49-F238E27FC236}">
                  <a16:creationId xmlns:a16="http://schemas.microsoft.com/office/drawing/2014/main" id="{A6FA3F2D-55B9-4AE3-A899-3FB45C9D20D8}"/>
                </a:ext>
              </a:extLst>
            </p:cNvPr>
            <p:cNvPicPr>
              <a:picLocks noChangeAspect="1"/>
            </p:cNvPicPr>
            <p:nvPr/>
          </p:nvPicPr>
          <p:blipFill>
            <a:blip r:embed="rId7"/>
            <a:stretch>
              <a:fillRect/>
            </a:stretch>
          </p:blipFill>
          <p:spPr>
            <a:xfrm>
              <a:off x="958121" y="793229"/>
              <a:ext cx="228600" cy="753827"/>
            </a:xfrm>
            <a:prstGeom prst="rect">
              <a:avLst/>
            </a:prstGeom>
          </p:spPr>
        </p:pic>
        <p:pic>
          <p:nvPicPr>
            <p:cNvPr id="13" name="Picture 12">
              <a:extLst>
                <a:ext uri="{FF2B5EF4-FFF2-40B4-BE49-F238E27FC236}">
                  <a16:creationId xmlns:a16="http://schemas.microsoft.com/office/drawing/2014/main" id="{A462B0E9-C446-4D4C-BA89-8A6C37AC2FC4}"/>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14" name="Picture 13">
              <a:extLst>
                <a:ext uri="{FF2B5EF4-FFF2-40B4-BE49-F238E27FC236}">
                  <a16:creationId xmlns:a16="http://schemas.microsoft.com/office/drawing/2014/main" id="{C97A1060-B47F-4EFC-AF0A-F1FF3B2A0528}"/>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15" name="Picture 14">
              <a:extLst>
                <a:ext uri="{FF2B5EF4-FFF2-40B4-BE49-F238E27FC236}">
                  <a16:creationId xmlns:a16="http://schemas.microsoft.com/office/drawing/2014/main" id="{8ED301B7-7A9E-44BB-A862-F27C864F43B1}"/>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16" name="Picture 15">
              <a:extLst>
                <a:ext uri="{FF2B5EF4-FFF2-40B4-BE49-F238E27FC236}">
                  <a16:creationId xmlns:a16="http://schemas.microsoft.com/office/drawing/2014/main" id="{C8E236F1-8E55-42A0-8141-2301D95090FC}"/>
                </a:ext>
              </a:extLst>
            </p:cNvPr>
            <p:cNvPicPr>
              <a:picLocks noChangeAspect="1"/>
            </p:cNvPicPr>
            <p:nvPr/>
          </p:nvPicPr>
          <p:blipFill>
            <a:blip r:embed="rId7"/>
            <a:stretch>
              <a:fillRect/>
            </a:stretch>
          </p:blipFill>
          <p:spPr>
            <a:xfrm flipH="1">
              <a:off x="2419506" y="820975"/>
              <a:ext cx="256107" cy="874427"/>
            </a:xfrm>
            <a:prstGeom prst="rect">
              <a:avLst/>
            </a:prstGeom>
          </p:spPr>
        </p:pic>
      </p:grpSp>
      <p:grpSp>
        <p:nvGrpSpPr>
          <p:cNvPr id="17" name="Group 16">
            <a:extLst>
              <a:ext uri="{FF2B5EF4-FFF2-40B4-BE49-F238E27FC236}">
                <a16:creationId xmlns:a16="http://schemas.microsoft.com/office/drawing/2014/main" id="{945FB45C-8AAF-48E6-A760-3C0612A9E2A8}"/>
              </a:ext>
            </a:extLst>
          </p:cNvPr>
          <p:cNvGrpSpPr/>
          <p:nvPr/>
        </p:nvGrpSpPr>
        <p:grpSpPr>
          <a:xfrm>
            <a:off x="7107028" y="-849947"/>
            <a:ext cx="3424681" cy="4040177"/>
            <a:chOff x="-18654" y="-1013371"/>
            <a:chExt cx="3424681" cy="4040177"/>
          </a:xfrm>
        </p:grpSpPr>
        <p:pic>
          <p:nvPicPr>
            <p:cNvPr id="18" name="Picture 6" descr="Vintage Chandelier transparent PNG - StickPNG">
              <a:extLst>
                <a:ext uri="{FF2B5EF4-FFF2-40B4-BE49-F238E27FC236}">
                  <a16:creationId xmlns:a16="http://schemas.microsoft.com/office/drawing/2014/main" id="{04F6DA93-9BB7-4D23-ABB4-C48BD1E2E1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FBB817B-4D7E-4324-B750-0F0E52DB71FD}"/>
                </a:ext>
              </a:extLst>
            </p:cNvPr>
            <p:cNvPicPr>
              <a:picLocks noChangeAspect="1"/>
            </p:cNvPicPr>
            <p:nvPr/>
          </p:nvPicPr>
          <p:blipFill>
            <a:blip r:embed="rId7"/>
            <a:stretch>
              <a:fillRect/>
            </a:stretch>
          </p:blipFill>
          <p:spPr>
            <a:xfrm>
              <a:off x="314793" y="873177"/>
              <a:ext cx="228600" cy="753827"/>
            </a:xfrm>
            <a:prstGeom prst="rect">
              <a:avLst/>
            </a:prstGeom>
          </p:spPr>
        </p:pic>
        <p:pic>
          <p:nvPicPr>
            <p:cNvPr id="20" name="Picture 19">
              <a:extLst>
                <a:ext uri="{FF2B5EF4-FFF2-40B4-BE49-F238E27FC236}">
                  <a16:creationId xmlns:a16="http://schemas.microsoft.com/office/drawing/2014/main" id="{BD3079A4-1A17-4441-A594-B6F2E8EB9DD4}"/>
                </a:ext>
              </a:extLst>
            </p:cNvPr>
            <p:cNvPicPr>
              <a:picLocks noChangeAspect="1"/>
            </p:cNvPicPr>
            <p:nvPr/>
          </p:nvPicPr>
          <p:blipFill>
            <a:blip r:embed="rId7"/>
            <a:stretch>
              <a:fillRect/>
            </a:stretch>
          </p:blipFill>
          <p:spPr>
            <a:xfrm>
              <a:off x="958121" y="793229"/>
              <a:ext cx="228600" cy="753827"/>
            </a:xfrm>
            <a:prstGeom prst="rect">
              <a:avLst/>
            </a:prstGeom>
          </p:spPr>
        </p:pic>
        <p:pic>
          <p:nvPicPr>
            <p:cNvPr id="21" name="Picture 20">
              <a:extLst>
                <a:ext uri="{FF2B5EF4-FFF2-40B4-BE49-F238E27FC236}">
                  <a16:creationId xmlns:a16="http://schemas.microsoft.com/office/drawing/2014/main" id="{1BD9C7AF-AC4B-489B-8E8E-731FE429FFC9}"/>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22" name="Picture 21">
              <a:extLst>
                <a:ext uri="{FF2B5EF4-FFF2-40B4-BE49-F238E27FC236}">
                  <a16:creationId xmlns:a16="http://schemas.microsoft.com/office/drawing/2014/main" id="{CCD95059-10D3-4A22-BB0A-AFE8F4FBBB87}"/>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23" name="Picture 22">
              <a:extLst>
                <a:ext uri="{FF2B5EF4-FFF2-40B4-BE49-F238E27FC236}">
                  <a16:creationId xmlns:a16="http://schemas.microsoft.com/office/drawing/2014/main" id="{B804BC73-E5CE-48C1-8699-631C52C15743}"/>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24" name="Picture 23">
              <a:extLst>
                <a:ext uri="{FF2B5EF4-FFF2-40B4-BE49-F238E27FC236}">
                  <a16:creationId xmlns:a16="http://schemas.microsoft.com/office/drawing/2014/main" id="{28D8BCA3-1A71-4064-AEED-2F058E5B329C}"/>
                </a:ext>
              </a:extLst>
            </p:cNvPr>
            <p:cNvPicPr>
              <a:picLocks noChangeAspect="1"/>
            </p:cNvPicPr>
            <p:nvPr/>
          </p:nvPicPr>
          <p:blipFill>
            <a:blip r:embed="rId7"/>
            <a:stretch>
              <a:fillRect/>
            </a:stretch>
          </p:blipFill>
          <p:spPr>
            <a:xfrm flipH="1">
              <a:off x="2419506" y="820975"/>
              <a:ext cx="256107" cy="874427"/>
            </a:xfrm>
            <a:prstGeom prst="rect">
              <a:avLst/>
            </a:prstGeom>
          </p:spPr>
        </p:pic>
      </p:grpSp>
    </p:spTree>
    <p:extLst>
      <p:ext uri="{BB962C8B-B14F-4D97-AF65-F5344CB8AC3E}">
        <p14:creationId xmlns:p14="http://schemas.microsoft.com/office/powerpoint/2010/main" val="2251201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remade Room 3 (PSD) | Official PSDs">
            <a:extLst>
              <a:ext uri="{FF2B5EF4-FFF2-40B4-BE49-F238E27FC236}">
                <a16:creationId xmlns:a16="http://schemas.microsoft.com/office/drawing/2014/main" id="{6EBCD4CE-48AB-4C81-B9DA-B4A0CD936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260013" cy="102600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7A9A171-F0CC-4CA9-B98E-85F8C4937145}"/>
              </a:ext>
            </a:extLst>
          </p:cNvPr>
          <p:cNvPicPr>
            <a:picLocks noChangeAspect="1"/>
          </p:cNvPicPr>
          <p:nvPr/>
        </p:nvPicPr>
        <p:blipFill>
          <a:blip r:embed="rId3"/>
          <a:stretch>
            <a:fillRect/>
          </a:stretch>
        </p:blipFill>
        <p:spPr>
          <a:xfrm>
            <a:off x="3387851" y="115888"/>
            <a:ext cx="3761604" cy="5362287"/>
          </a:xfrm>
          <a:prstGeom prst="rect">
            <a:avLst/>
          </a:prstGeom>
        </p:spPr>
      </p:pic>
      <p:pic>
        <p:nvPicPr>
          <p:cNvPr id="4" name="Picture 3">
            <a:extLst>
              <a:ext uri="{FF2B5EF4-FFF2-40B4-BE49-F238E27FC236}">
                <a16:creationId xmlns:a16="http://schemas.microsoft.com/office/drawing/2014/main" id="{D07EDE2F-E415-4C45-8B1C-391C20C6DCE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6382" b="100000" l="17085" r="76382"/>
                    </a14:imgEffect>
                  </a14:imgLayer>
                </a14:imgProps>
              </a:ext>
              <a:ext uri="{28A0092B-C50C-407E-A947-70E740481C1C}">
                <a14:useLocalDpi xmlns:a14="http://schemas.microsoft.com/office/drawing/2010/main" val="0"/>
              </a:ext>
            </a:extLst>
          </a:blip>
          <a:stretch>
            <a:fillRect/>
          </a:stretch>
        </p:blipFill>
        <p:spPr>
          <a:xfrm>
            <a:off x="-1166020" y="3378993"/>
            <a:ext cx="6881020" cy="6881020"/>
          </a:xfrm>
          <a:prstGeom prst="rect">
            <a:avLst/>
          </a:prstGeom>
        </p:spPr>
      </p:pic>
      <p:sp>
        <p:nvSpPr>
          <p:cNvPr id="5" name="Speech Bubble: Rectangle with Corners Rounded 4">
            <a:extLst>
              <a:ext uri="{FF2B5EF4-FFF2-40B4-BE49-F238E27FC236}">
                <a16:creationId xmlns:a16="http://schemas.microsoft.com/office/drawing/2014/main" id="{1456C623-EDB9-4AE2-9C6F-C85BCE7C3B3C}"/>
              </a:ext>
            </a:extLst>
          </p:cNvPr>
          <p:cNvSpPr/>
          <p:nvPr/>
        </p:nvSpPr>
        <p:spPr>
          <a:xfrm>
            <a:off x="3873501" y="6080124"/>
            <a:ext cx="6015037" cy="4064001"/>
          </a:xfrm>
          <a:prstGeom prst="wedgeRoundRectCallout">
            <a:avLst>
              <a:gd name="adj1" fmla="val -75967"/>
              <a:gd name="adj2" fmla="val -34590"/>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91BAE4C-44E0-489E-BFCD-E16D4076A0D9}"/>
              </a:ext>
            </a:extLst>
          </p:cNvPr>
          <p:cNvSpPr txBox="1"/>
          <p:nvPr/>
        </p:nvSpPr>
        <p:spPr>
          <a:xfrm>
            <a:off x="3969078" y="6280218"/>
            <a:ext cx="5832217" cy="3539430"/>
          </a:xfrm>
          <a:prstGeom prst="rect">
            <a:avLst/>
          </a:prstGeom>
          <a:noFill/>
        </p:spPr>
        <p:txBody>
          <a:bodyPr wrap="square" rtlCol="0">
            <a:spAutoFit/>
          </a:bodyPr>
          <a:lstStyle/>
          <a:p>
            <a:pPr lvl="0" algn="just"/>
            <a:r>
              <a:rPr lang="en-US" sz="3200" b="1" dirty="0">
                <a:solidFill>
                  <a:prstClr val="black"/>
                </a:solidFill>
              </a:rPr>
              <a:t>Sir Alexander Fleming FRS FRSE FRCS was a Scottish physician and microbiologist. His best-known discoveries are the enzyme lysozyme in 1923 and the world's first broadly effective antibiotic substance </a:t>
            </a:r>
            <a:endPar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FD6E9F4-4D5F-4A2D-B81B-885E661110FE}"/>
              </a:ext>
            </a:extLst>
          </p:cNvPr>
          <p:cNvSpPr txBox="1"/>
          <p:nvPr/>
        </p:nvSpPr>
        <p:spPr>
          <a:xfrm>
            <a:off x="3240506" y="5273455"/>
            <a:ext cx="3991858" cy="646331"/>
          </a:xfrm>
          <a:prstGeom prst="rect">
            <a:avLst/>
          </a:prstGeom>
          <a:solidFill>
            <a:schemeClr val="accent4">
              <a:lumMod val="20000"/>
              <a:lumOff val="80000"/>
            </a:schemeClr>
          </a:solidFill>
          <a:ln w="76200">
            <a:solidFill>
              <a:srgbClr val="FFC000"/>
            </a:solidFill>
          </a:ln>
        </p:spPr>
        <p:txBody>
          <a:bodyPr wrap="square" rtlCol="0">
            <a:spAutoFit/>
          </a:bodyPr>
          <a:lstStyle/>
          <a:p>
            <a:pPr lvl="0" algn="ctr"/>
            <a:r>
              <a:rPr lang="en-GB" sz="3600" b="1" dirty="0">
                <a:solidFill>
                  <a:prstClr val="black"/>
                </a:solidFill>
              </a:rPr>
              <a:t>Alexander Fleming</a:t>
            </a:r>
            <a:endPar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591EB34D-5B6F-4385-A457-8C3B8C15138B}"/>
              </a:ext>
            </a:extLst>
          </p:cNvPr>
          <p:cNvGrpSpPr/>
          <p:nvPr/>
        </p:nvGrpSpPr>
        <p:grpSpPr>
          <a:xfrm>
            <a:off x="-18654" y="-1013371"/>
            <a:ext cx="3424681" cy="4040177"/>
            <a:chOff x="-18654" y="-1013371"/>
            <a:chExt cx="3424681" cy="4040177"/>
          </a:xfrm>
        </p:grpSpPr>
        <p:pic>
          <p:nvPicPr>
            <p:cNvPr id="10" name="Picture 6" descr="Vintage Chandelier transparent PNG - StickPNG">
              <a:extLst>
                <a:ext uri="{FF2B5EF4-FFF2-40B4-BE49-F238E27FC236}">
                  <a16:creationId xmlns:a16="http://schemas.microsoft.com/office/drawing/2014/main" id="{E04869FE-8E6E-4D99-BB82-CF7C57FD46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98FF711-D42C-41E7-BE9C-C955B94CBBC1}"/>
                </a:ext>
              </a:extLst>
            </p:cNvPr>
            <p:cNvPicPr>
              <a:picLocks noChangeAspect="1"/>
            </p:cNvPicPr>
            <p:nvPr/>
          </p:nvPicPr>
          <p:blipFill>
            <a:blip r:embed="rId7"/>
            <a:stretch>
              <a:fillRect/>
            </a:stretch>
          </p:blipFill>
          <p:spPr>
            <a:xfrm>
              <a:off x="314793" y="873177"/>
              <a:ext cx="228600" cy="753827"/>
            </a:xfrm>
            <a:prstGeom prst="rect">
              <a:avLst/>
            </a:prstGeom>
          </p:spPr>
        </p:pic>
        <p:pic>
          <p:nvPicPr>
            <p:cNvPr id="12" name="Picture 11">
              <a:extLst>
                <a:ext uri="{FF2B5EF4-FFF2-40B4-BE49-F238E27FC236}">
                  <a16:creationId xmlns:a16="http://schemas.microsoft.com/office/drawing/2014/main" id="{A6FA3F2D-55B9-4AE3-A899-3FB45C9D20D8}"/>
                </a:ext>
              </a:extLst>
            </p:cNvPr>
            <p:cNvPicPr>
              <a:picLocks noChangeAspect="1"/>
            </p:cNvPicPr>
            <p:nvPr/>
          </p:nvPicPr>
          <p:blipFill>
            <a:blip r:embed="rId7"/>
            <a:stretch>
              <a:fillRect/>
            </a:stretch>
          </p:blipFill>
          <p:spPr>
            <a:xfrm>
              <a:off x="958121" y="793229"/>
              <a:ext cx="228600" cy="753827"/>
            </a:xfrm>
            <a:prstGeom prst="rect">
              <a:avLst/>
            </a:prstGeom>
          </p:spPr>
        </p:pic>
        <p:pic>
          <p:nvPicPr>
            <p:cNvPr id="13" name="Picture 12">
              <a:extLst>
                <a:ext uri="{FF2B5EF4-FFF2-40B4-BE49-F238E27FC236}">
                  <a16:creationId xmlns:a16="http://schemas.microsoft.com/office/drawing/2014/main" id="{A462B0E9-C446-4D4C-BA89-8A6C37AC2FC4}"/>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14" name="Picture 13">
              <a:extLst>
                <a:ext uri="{FF2B5EF4-FFF2-40B4-BE49-F238E27FC236}">
                  <a16:creationId xmlns:a16="http://schemas.microsoft.com/office/drawing/2014/main" id="{C97A1060-B47F-4EFC-AF0A-F1FF3B2A0528}"/>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15" name="Picture 14">
              <a:extLst>
                <a:ext uri="{FF2B5EF4-FFF2-40B4-BE49-F238E27FC236}">
                  <a16:creationId xmlns:a16="http://schemas.microsoft.com/office/drawing/2014/main" id="{8ED301B7-7A9E-44BB-A862-F27C864F43B1}"/>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16" name="Picture 15">
              <a:extLst>
                <a:ext uri="{FF2B5EF4-FFF2-40B4-BE49-F238E27FC236}">
                  <a16:creationId xmlns:a16="http://schemas.microsoft.com/office/drawing/2014/main" id="{C8E236F1-8E55-42A0-8141-2301D95090FC}"/>
                </a:ext>
              </a:extLst>
            </p:cNvPr>
            <p:cNvPicPr>
              <a:picLocks noChangeAspect="1"/>
            </p:cNvPicPr>
            <p:nvPr/>
          </p:nvPicPr>
          <p:blipFill>
            <a:blip r:embed="rId7"/>
            <a:stretch>
              <a:fillRect/>
            </a:stretch>
          </p:blipFill>
          <p:spPr>
            <a:xfrm flipH="1">
              <a:off x="2419506" y="820975"/>
              <a:ext cx="256107" cy="874427"/>
            </a:xfrm>
            <a:prstGeom prst="rect">
              <a:avLst/>
            </a:prstGeom>
          </p:spPr>
        </p:pic>
      </p:grpSp>
      <p:grpSp>
        <p:nvGrpSpPr>
          <p:cNvPr id="17" name="Group 16">
            <a:extLst>
              <a:ext uri="{FF2B5EF4-FFF2-40B4-BE49-F238E27FC236}">
                <a16:creationId xmlns:a16="http://schemas.microsoft.com/office/drawing/2014/main" id="{945FB45C-8AAF-48E6-A760-3C0612A9E2A8}"/>
              </a:ext>
            </a:extLst>
          </p:cNvPr>
          <p:cNvGrpSpPr/>
          <p:nvPr/>
        </p:nvGrpSpPr>
        <p:grpSpPr>
          <a:xfrm>
            <a:off x="7107028" y="-849947"/>
            <a:ext cx="3424681" cy="4040177"/>
            <a:chOff x="-18654" y="-1013371"/>
            <a:chExt cx="3424681" cy="4040177"/>
          </a:xfrm>
        </p:grpSpPr>
        <p:pic>
          <p:nvPicPr>
            <p:cNvPr id="18" name="Picture 6" descr="Vintage Chandelier transparent PNG - StickPNG">
              <a:extLst>
                <a:ext uri="{FF2B5EF4-FFF2-40B4-BE49-F238E27FC236}">
                  <a16:creationId xmlns:a16="http://schemas.microsoft.com/office/drawing/2014/main" id="{04F6DA93-9BB7-4D23-ABB4-C48BD1E2E1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FBB817B-4D7E-4324-B750-0F0E52DB71FD}"/>
                </a:ext>
              </a:extLst>
            </p:cNvPr>
            <p:cNvPicPr>
              <a:picLocks noChangeAspect="1"/>
            </p:cNvPicPr>
            <p:nvPr/>
          </p:nvPicPr>
          <p:blipFill>
            <a:blip r:embed="rId7"/>
            <a:stretch>
              <a:fillRect/>
            </a:stretch>
          </p:blipFill>
          <p:spPr>
            <a:xfrm>
              <a:off x="314793" y="873177"/>
              <a:ext cx="228600" cy="753827"/>
            </a:xfrm>
            <a:prstGeom prst="rect">
              <a:avLst/>
            </a:prstGeom>
          </p:spPr>
        </p:pic>
        <p:pic>
          <p:nvPicPr>
            <p:cNvPr id="20" name="Picture 19">
              <a:extLst>
                <a:ext uri="{FF2B5EF4-FFF2-40B4-BE49-F238E27FC236}">
                  <a16:creationId xmlns:a16="http://schemas.microsoft.com/office/drawing/2014/main" id="{BD3079A4-1A17-4441-A594-B6F2E8EB9DD4}"/>
                </a:ext>
              </a:extLst>
            </p:cNvPr>
            <p:cNvPicPr>
              <a:picLocks noChangeAspect="1"/>
            </p:cNvPicPr>
            <p:nvPr/>
          </p:nvPicPr>
          <p:blipFill>
            <a:blip r:embed="rId7"/>
            <a:stretch>
              <a:fillRect/>
            </a:stretch>
          </p:blipFill>
          <p:spPr>
            <a:xfrm>
              <a:off x="958121" y="793229"/>
              <a:ext cx="228600" cy="753827"/>
            </a:xfrm>
            <a:prstGeom prst="rect">
              <a:avLst/>
            </a:prstGeom>
          </p:spPr>
        </p:pic>
        <p:pic>
          <p:nvPicPr>
            <p:cNvPr id="21" name="Picture 20">
              <a:extLst>
                <a:ext uri="{FF2B5EF4-FFF2-40B4-BE49-F238E27FC236}">
                  <a16:creationId xmlns:a16="http://schemas.microsoft.com/office/drawing/2014/main" id="{1BD9C7AF-AC4B-489B-8E8E-731FE429FFC9}"/>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22" name="Picture 21">
              <a:extLst>
                <a:ext uri="{FF2B5EF4-FFF2-40B4-BE49-F238E27FC236}">
                  <a16:creationId xmlns:a16="http://schemas.microsoft.com/office/drawing/2014/main" id="{CCD95059-10D3-4A22-BB0A-AFE8F4FBBB87}"/>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23" name="Picture 22">
              <a:extLst>
                <a:ext uri="{FF2B5EF4-FFF2-40B4-BE49-F238E27FC236}">
                  <a16:creationId xmlns:a16="http://schemas.microsoft.com/office/drawing/2014/main" id="{B804BC73-E5CE-48C1-8699-631C52C15743}"/>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24" name="Picture 23">
              <a:extLst>
                <a:ext uri="{FF2B5EF4-FFF2-40B4-BE49-F238E27FC236}">
                  <a16:creationId xmlns:a16="http://schemas.microsoft.com/office/drawing/2014/main" id="{28D8BCA3-1A71-4064-AEED-2F058E5B329C}"/>
                </a:ext>
              </a:extLst>
            </p:cNvPr>
            <p:cNvPicPr>
              <a:picLocks noChangeAspect="1"/>
            </p:cNvPicPr>
            <p:nvPr/>
          </p:nvPicPr>
          <p:blipFill>
            <a:blip r:embed="rId7"/>
            <a:stretch>
              <a:fillRect/>
            </a:stretch>
          </p:blipFill>
          <p:spPr>
            <a:xfrm flipH="1">
              <a:off x="2419506" y="820975"/>
              <a:ext cx="256107" cy="874427"/>
            </a:xfrm>
            <a:prstGeom prst="rect">
              <a:avLst/>
            </a:prstGeom>
          </p:spPr>
        </p:pic>
      </p:grpSp>
    </p:spTree>
    <p:extLst>
      <p:ext uri="{BB962C8B-B14F-4D97-AF65-F5344CB8AC3E}">
        <p14:creationId xmlns:p14="http://schemas.microsoft.com/office/powerpoint/2010/main" val="3622232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remade Room 3 (PSD) | Official PSDs">
            <a:extLst>
              <a:ext uri="{FF2B5EF4-FFF2-40B4-BE49-F238E27FC236}">
                <a16:creationId xmlns:a16="http://schemas.microsoft.com/office/drawing/2014/main" id="{6EBCD4CE-48AB-4C81-B9DA-B4A0CD936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260013" cy="102600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F020BA4-7CB6-46FE-A743-1412E25A3963}"/>
              </a:ext>
            </a:extLst>
          </p:cNvPr>
          <p:cNvPicPr>
            <a:picLocks noChangeAspect="1"/>
          </p:cNvPicPr>
          <p:nvPr/>
        </p:nvPicPr>
        <p:blipFill>
          <a:blip r:embed="rId3"/>
          <a:stretch>
            <a:fillRect/>
          </a:stretch>
        </p:blipFill>
        <p:spPr>
          <a:xfrm>
            <a:off x="3105220" y="199336"/>
            <a:ext cx="4295638" cy="5548532"/>
          </a:xfrm>
          <a:prstGeom prst="rect">
            <a:avLst/>
          </a:prstGeom>
        </p:spPr>
      </p:pic>
      <p:pic>
        <p:nvPicPr>
          <p:cNvPr id="4" name="Picture 3">
            <a:extLst>
              <a:ext uri="{FF2B5EF4-FFF2-40B4-BE49-F238E27FC236}">
                <a16:creationId xmlns:a16="http://schemas.microsoft.com/office/drawing/2014/main" id="{D07EDE2F-E415-4C45-8B1C-391C20C6DCE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6382" b="100000" l="17085" r="76382"/>
                    </a14:imgEffect>
                  </a14:imgLayer>
                </a14:imgProps>
              </a:ext>
              <a:ext uri="{28A0092B-C50C-407E-A947-70E740481C1C}">
                <a14:useLocalDpi xmlns:a14="http://schemas.microsoft.com/office/drawing/2010/main" val="0"/>
              </a:ext>
            </a:extLst>
          </a:blip>
          <a:stretch>
            <a:fillRect/>
          </a:stretch>
        </p:blipFill>
        <p:spPr>
          <a:xfrm>
            <a:off x="-1166020" y="3378993"/>
            <a:ext cx="6881020" cy="6881020"/>
          </a:xfrm>
          <a:prstGeom prst="rect">
            <a:avLst/>
          </a:prstGeom>
        </p:spPr>
      </p:pic>
      <p:sp>
        <p:nvSpPr>
          <p:cNvPr id="5" name="Speech Bubble: Rectangle with Corners Rounded 4">
            <a:extLst>
              <a:ext uri="{FF2B5EF4-FFF2-40B4-BE49-F238E27FC236}">
                <a16:creationId xmlns:a16="http://schemas.microsoft.com/office/drawing/2014/main" id="{1456C623-EDB9-4AE2-9C6F-C85BCE7C3B3C}"/>
              </a:ext>
            </a:extLst>
          </p:cNvPr>
          <p:cNvSpPr/>
          <p:nvPr/>
        </p:nvSpPr>
        <p:spPr>
          <a:xfrm>
            <a:off x="3873501" y="6080124"/>
            <a:ext cx="6015037" cy="4064001"/>
          </a:xfrm>
          <a:prstGeom prst="wedgeRoundRectCallout">
            <a:avLst>
              <a:gd name="adj1" fmla="val -75967"/>
              <a:gd name="adj2" fmla="val -34590"/>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91BAE4C-44E0-489E-BFCD-E16D4076A0D9}"/>
              </a:ext>
            </a:extLst>
          </p:cNvPr>
          <p:cNvSpPr txBox="1"/>
          <p:nvPr/>
        </p:nvSpPr>
        <p:spPr>
          <a:xfrm>
            <a:off x="3969078" y="6265930"/>
            <a:ext cx="5832217" cy="3539430"/>
          </a:xfrm>
          <a:prstGeom prst="rect">
            <a:avLst/>
          </a:prstGeom>
          <a:noFill/>
        </p:spPr>
        <p:txBody>
          <a:bodyPr wrap="square" rtlCol="0">
            <a:spAutoFit/>
          </a:bodyPr>
          <a:lstStyle/>
          <a:p>
            <a:pPr lvl="0" algn="just"/>
            <a:r>
              <a:rPr lang="en-US" sz="3200" b="1" dirty="0">
                <a:solidFill>
                  <a:prstClr val="black"/>
                </a:solidFill>
              </a:rPr>
              <a:t>Christiane </a:t>
            </a:r>
            <a:r>
              <a:rPr lang="en-US" sz="3200" b="1" dirty="0" err="1">
                <a:solidFill>
                  <a:prstClr val="black"/>
                </a:solidFill>
              </a:rPr>
              <a:t>Nüsslein</a:t>
            </a:r>
            <a:r>
              <a:rPr lang="en-US" sz="3200" b="1" dirty="0">
                <a:solidFill>
                  <a:prstClr val="black"/>
                </a:solidFill>
              </a:rPr>
              <a:t>-Volhard is a German developmental biologist and 1995 Nobel Prize-winner. </a:t>
            </a:r>
            <a:r>
              <a:rPr lang="en-US" sz="3200" b="1" dirty="0" err="1">
                <a:solidFill>
                  <a:prstClr val="black"/>
                </a:solidFill>
              </a:rPr>
              <a:t>Nüsslein</a:t>
            </a:r>
            <a:r>
              <a:rPr lang="en-US" sz="3200" b="1" dirty="0">
                <a:solidFill>
                  <a:prstClr val="black"/>
                </a:solidFill>
              </a:rPr>
              <a:t>-Volhard earned her PhD in 1974 from the University of Tübingen, where she studied protein-DNA interaction</a:t>
            </a:r>
            <a:endPar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FD6E9F4-4D5F-4A2D-B81B-885E661110FE}"/>
              </a:ext>
            </a:extLst>
          </p:cNvPr>
          <p:cNvSpPr txBox="1"/>
          <p:nvPr/>
        </p:nvSpPr>
        <p:spPr>
          <a:xfrm>
            <a:off x="3257110" y="4817632"/>
            <a:ext cx="3991858" cy="1200329"/>
          </a:xfrm>
          <a:prstGeom prst="rect">
            <a:avLst/>
          </a:prstGeom>
          <a:solidFill>
            <a:schemeClr val="accent4">
              <a:lumMod val="20000"/>
              <a:lumOff val="80000"/>
            </a:schemeClr>
          </a:solidFill>
          <a:ln w="76200">
            <a:solidFill>
              <a:srgbClr val="FFC000"/>
            </a:solidFill>
          </a:ln>
        </p:spPr>
        <p:txBody>
          <a:bodyPr wrap="square" rtlCol="0">
            <a:spAutoFit/>
          </a:bodyPr>
          <a:lstStyle/>
          <a:p>
            <a:pPr lvl="0" algn="ctr"/>
            <a:r>
              <a:rPr lang="en-GB" sz="3600" b="1" dirty="0">
                <a:solidFill>
                  <a:prstClr val="black"/>
                </a:solidFill>
              </a:rPr>
              <a:t>Christiane </a:t>
            </a:r>
            <a:r>
              <a:rPr lang="en-GB" sz="3600" b="1" dirty="0" err="1">
                <a:solidFill>
                  <a:prstClr val="black"/>
                </a:solidFill>
              </a:rPr>
              <a:t>Nüsslein</a:t>
            </a:r>
            <a:r>
              <a:rPr lang="en-GB" sz="3600" b="1" dirty="0">
                <a:solidFill>
                  <a:prstClr val="black"/>
                </a:solidFill>
              </a:rPr>
              <a:t>-Volhard</a:t>
            </a:r>
            <a:endPar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591EB34D-5B6F-4385-A457-8C3B8C15138B}"/>
              </a:ext>
            </a:extLst>
          </p:cNvPr>
          <p:cNvGrpSpPr/>
          <p:nvPr/>
        </p:nvGrpSpPr>
        <p:grpSpPr>
          <a:xfrm>
            <a:off x="-18654" y="-1013371"/>
            <a:ext cx="3424681" cy="4040177"/>
            <a:chOff x="-18654" y="-1013371"/>
            <a:chExt cx="3424681" cy="4040177"/>
          </a:xfrm>
        </p:grpSpPr>
        <p:pic>
          <p:nvPicPr>
            <p:cNvPr id="10" name="Picture 6" descr="Vintage Chandelier transparent PNG - StickPNG">
              <a:extLst>
                <a:ext uri="{FF2B5EF4-FFF2-40B4-BE49-F238E27FC236}">
                  <a16:creationId xmlns:a16="http://schemas.microsoft.com/office/drawing/2014/main" id="{E04869FE-8E6E-4D99-BB82-CF7C57FD46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98FF711-D42C-41E7-BE9C-C955B94CBBC1}"/>
                </a:ext>
              </a:extLst>
            </p:cNvPr>
            <p:cNvPicPr>
              <a:picLocks noChangeAspect="1"/>
            </p:cNvPicPr>
            <p:nvPr/>
          </p:nvPicPr>
          <p:blipFill>
            <a:blip r:embed="rId7"/>
            <a:stretch>
              <a:fillRect/>
            </a:stretch>
          </p:blipFill>
          <p:spPr>
            <a:xfrm>
              <a:off x="314793" y="873177"/>
              <a:ext cx="228600" cy="753827"/>
            </a:xfrm>
            <a:prstGeom prst="rect">
              <a:avLst/>
            </a:prstGeom>
          </p:spPr>
        </p:pic>
        <p:pic>
          <p:nvPicPr>
            <p:cNvPr id="12" name="Picture 11">
              <a:extLst>
                <a:ext uri="{FF2B5EF4-FFF2-40B4-BE49-F238E27FC236}">
                  <a16:creationId xmlns:a16="http://schemas.microsoft.com/office/drawing/2014/main" id="{A6FA3F2D-55B9-4AE3-A899-3FB45C9D20D8}"/>
                </a:ext>
              </a:extLst>
            </p:cNvPr>
            <p:cNvPicPr>
              <a:picLocks noChangeAspect="1"/>
            </p:cNvPicPr>
            <p:nvPr/>
          </p:nvPicPr>
          <p:blipFill>
            <a:blip r:embed="rId7"/>
            <a:stretch>
              <a:fillRect/>
            </a:stretch>
          </p:blipFill>
          <p:spPr>
            <a:xfrm>
              <a:off x="958121" y="793229"/>
              <a:ext cx="228600" cy="753827"/>
            </a:xfrm>
            <a:prstGeom prst="rect">
              <a:avLst/>
            </a:prstGeom>
          </p:spPr>
        </p:pic>
        <p:pic>
          <p:nvPicPr>
            <p:cNvPr id="13" name="Picture 12">
              <a:extLst>
                <a:ext uri="{FF2B5EF4-FFF2-40B4-BE49-F238E27FC236}">
                  <a16:creationId xmlns:a16="http://schemas.microsoft.com/office/drawing/2014/main" id="{A462B0E9-C446-4D4C-BA89-8A6C37AC2FC4}"/>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14" name="Picture 13">
              <a:extLst>
                <a:ext uri="{FF2B5EF4-FFF2-40B4-BE49-F238E27FC236}">
                  <a16:creationId xmlns:a16="http://schemas.microsoft.com/office/drawing/2014/main" id="{C97A1060-B47F-4EFC-AF0A-F1FF3B2A0528}"/>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15" name="Picture 14">
              <a:extLst>
                <a:ext uri="{FF2B5EF4-FFF2-40B4-BE49-F238E27FC236}">
                  <a16:creationId xmlns:a16="http://schemas.microsoft.com/office/drawing/2014/main" id="{8ED301B7-7A9E-44BB-A862-F27C864F43B1}"/>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16" name="Picture 15">
              <a:extLst>
                <a:ext uri="{FF2B5EF4-FFF2-40B4-BE49-F238E27FC236}">
                  <a16:creationId xmlns:a16="http://schemas.microsoft.com/office/drawing/2014/main" id="{C8E236F1-8E55-42A0-8141-2301D95090FC}"/>
                </a:ext>
              </a:extLst>
            </p:cNvPr>
            <p:cNvPicPr>
              <a:picLocks noChangeAspect="1"/>
            </p:cNvPicPr>
            <p:nvPr/>
          </p:nvPicPr>
          <p:blipFill>
            <a:blip r:embed="rId7"/>
            <a:stretch>
              <a:fillRect/>
            </a:stretch>
          </p:blipFill>
          <p:spPr>
            <a:xfrm flipH="1">
              <a:off x="2419506" y="820975"/>
              <a:ext cx="256107" cy="874427"/>
            </a:xfrm>
            <a:prstGeom prst="rect">
              <a:avLst/>
            </a:prstGeom>
          </p:spPr>
        </p:pic>
      </p:grpSp>
      <p:grpSp>
        <p:nvGrpSpPr>
          <p:cNvPr id="17" name="Group 16">
            <a:extLst>
              <a:ext uri="{FF2B5EF4-FFF2-40B4-BE49-F238E27FC236}">
                <a16:creationId xmlns:a16="http://schemas.microsoft.com/office/drawing/2014/main" id="{945FB45C-8AAF-48E6-A760-3C0612A9E2A8}"/>
              </a:ext>
            </a:extLst>
          </p:cNvPr>
          <p:cNvGrpSpPr/>
          <p:nvPr/>
        </p:nvGrpSpPr>
        <p:grpSpPr>
          <a:xfrm>
            <a:off x="7107028" y="-849947"/>
            <a:ext cx="3424681" cy="4040177"/>
            <a:chOff x="-18654" y="-1013371"/>
            <a:chExt cx="3424681" cy="4040177"/>
          </a:xfrm>
        </p:grpSpPr>
        <p:pic>
          <p:nvPicPr>
            <p:cNvPr id="18" name="Picture 6" descr="Vintage Chandelier transparent PNG - StickPNG">
              <a:extLst>
                <a:ext uri="{FF2B5EF4-FFF2-40B4-BE49-F238E27FC236}">
                  <a16:creationId xmlns:a16="http://schemas.microsoft.com/office/drawing/2014/main" id="{04F6DA93-9BB7-4D23-ABB4-C48BD1E2E1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FBB817B-4D7E-4324-B750-0F0E52DB71FD}"/>
                </a:ext>
              </a:extLst>
            </p:cNvPr>
            <p:cNvPicPr>
              <a:picLocks noChangeAspect="1"/>
            </p:cNvPicPr>
            <p:nvPr/>
          </p:nvPicPr>
          <p:blipFill>
            <a:blip r:embed="rId7"/>
            <a:stretch>
              <a:fillRect/>
            </a:stretch>
          </p:blipFill>
          <p:spPr>
            <a:xfrm>
              <a:off x="314793" y="873177"/>
              <a:ext cx="228600" cy="753827"/>
            </a:xfrm>
            <a:prstGeom prst="rect">
              <a:avLst/>
            </a:prstGeom>
          </p:spPr>
        </p:pic>
        <p:pic>
          <p:nvPicPr>
            <p:cNvPr id="20" name="Picture 19">
              <a:extLst>
                <a:ext uri="{FF2B5EF4-FFF2-40B4-BE49-F238E27FC236}">
                  <a16:creationId xmlns:a16="http://schemas.microsoft.com/office/drawing/2014/main" id="{BD3079A4-1A17-4441-A594-B6F2E8EB9DD4}"/>
                </a:ext>
              </a:extLst>
            </p:cNvPr>
            <p:cNvPicPr>
              <a:picLocks noChangeAspect="1"/>
            </p:cNvPicPr>
            <p:nvPr/>
          </p:nvPicPr>
          <p:blipFill>
            <a:blip r:embed="rId7"/>
            <a:stretch>
              <a:fillRect/>
            </a:stretch>
          </p:blipFill>
          <p:spPr>
            <a:xfrm>
              <a:off x="958121" y="793229"/>
              <a:ext cx="228600" cy="753827"/>
            </a:xfrm>
            <a:prstGeom prst="rect">
              <a:avLst/>
            </a:prstGeom>
          </p:spPr>
        </p:pic>
        <p:pic>
          <p:nvPicPr>
            <p:cNvPr id="21" name="Picture 20">
              <a:extLst>
                <a:ext uri="{FF2B5EF4-FFF2-40B4-BE49-F238E27FC236}">
                  <a16:creationId xmlns:a16="http://schemas.microsoft.com/office/drawing/2014/main" id="{1BD9C7AF-AC4B-489B-8E8E-731FE429FFC9}"/>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22" name="Picture 21">
              <a:extLst>
                <a:ext uri="{FF2B5EF4-FFF2-40B4-BE49-F238E27FC236}">
                  <a16:creationId xmlns:a16="http://schemas.microsoft.com/office/drawing/2014/main" id="{CCD95059-10D3-4A22-BB0A-AFE8F4FBBB87}"/>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23" name="Picture 22">
              <a:extLst>
                <a:ext uri="{FF2B5EF4-FFF2-40B4-BE49-F238E27FC236}">
                  <a16:creationId xmlns:a16="http://schemas.microsoft.com/office/drawing/2014/main" id="{B804BC73-E5CE-48C1-8699-631C52C15743}"/>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24" name="Picture 23">
              <a:extLst>
                <a:ext uri="{FF2B5EF4-FFF2-40B4-BE49-F238E27FC236}">
                  <a16:creationId xmlns:a16="http://schemas.microsoft.com/office/drawing/2014/main" id="{28D8BCA3-1A71-4064-AEED-2F058E5B329C}"/>
                </a:ext>
              </a:extLst>
            </p:cNvPr>
            <p:cNvPicPr>
              <a:picLocks noChangeAspect="1"/>
            </p:cNvPicPr>
            <p:nvPr/>
          </p:nvPicPr>
          <p:blipFill>
            <a:blip r:embed="rId7"/>
            <a:stretch>
              <a:fillRect/>
            </a:stretch>
          </p:blipFill>
          <p:spPr>
            <a:xfrm flipH="1">
              <a:off x="2419506" y="820975"/>
              <a:ext cx="256107" cy="874427"/>
            </a:xfrm>
            <a:prstGeom prst="rect">
              <a:avLst/>
            </a:prstGeom>
          </p:spPr>
        </p:pic>
      </p:grpSp>
    </p:spTree>
    <p:extLst>
      <p:ext uri="{BB962C8B-B14F-4D97-AF65-F5344CB8AC3E}">
        <p14:creationId xmlns:p14="http://schemas.microsoft.com/office/powerpoint/2010/main" val="2500259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remade Room 3 (PSD) | Official PSDs">
            <a:extLst>
              <a:ext uri="{FF2B5EF4-FFF2-40B4-BE49-F238E27FC236}">
                <a16:creationId xmlns:a16="http://schemas.microsoft.com/office/drawing/2014/main" id="{6EBCD4CE-48AB-4C81-B9DA-B4A0CD936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260013" cy="1026001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Thomas H. Morgan - Biographical - NobelPrize.org">
            <a:extLst>
              <a:ext uri="{FF2B5EF4-FFF2-40B4-BE49-F238E27FC236}">
                <a16:creationId xmlns:a16="http://schemas.microsoft.com/office/drawing/2014/main" id="{E146B9EC-700F-49C1-A10F-7428412E19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7656" y="80773"/>
            <a:ext cx="3910789" cy="58661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07EDE2F-E415-4C45-8B1C-391C20C6DCE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6382" b="100000" l="17085" r="76382"/>
                    </a14:imgEffect>
                  </a14:imgLayer>
                </a14:imgProps>
              </a:ext>
              <a:ext uri="{28A0092B-C50C-407E-A947-70E740481C1C}">
                <a14:useLocalDpi xmlns:a14="http://schemas.microsoft.com/office/drawing/2010/main" val="0"/>
              </a:ext>
            </a:extLst>
          </a:blip>
          <a:stretch>
            <a:fillRect/>
          </a:stretch>
        </p:blipFill>
        <p:spPr>
          <a:xfrm>
            <a:off x="-1166020" y="3378993"/>
            <a:ext cx="6881020" cy="6881020"/>
          </a:xfrm>
          <a:prstGeom prst="rect">
            <a:avLst/>
          </a:prstGeom>
        </p:spPr>
      </p:pic>
      <p:sp>
        <p:nvSpPr>
          <p:cNvPr id="5" name="Speech Bubble: Rectangle with Corners Rounded 4">
            <a:extLst>
              <a:ext uri="{FF2B5EF4-FFF2-40B4-BE49-F238E27FC236}">
                <a16:creationId xmlns:a16="http://schemas.microsoft.com/office/drawing/2014/main" id="{1456C623-EDB9-4AE2-9C6F-C85BCE7C3B3C}"/>
              </a:ext>
            </a:extLst>
          </p:cNvPr>
          <p:cNvSpPr/>
          <p:nvPr/>
        </p:nvSpPr>
        <p:spPr>
          <a:xfrm>
            <a:off x="3873501" y="6080124"/>
            <a:ext cx="6015037" cy="4064001"/>
          </a:xfrm>
          <a:prstGeom prst="wedgeRoundRectCallout">
            <a:avLst>
              <a:gd name="adj1" fmla="val -75967"/>
              <a:gd name="adj2" fmla="val -34590"/>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91BAE4C-44E0-489E-BFCD-E16D4076A0D9}"/>
              </a:ext>
            </a:extLst>
          </p:cNvPr>
          <p:cNvSpPr txBox="1"/>
          <p:nvPr/>
        </p:nvSpPr>
        <p:spPr>
          <a:xfrm>
            <a:off x="3969078" y="6123050"/>
            <a:ext cx="5832217" cy="4031873"/>
          </a:xfrm>
          <a:prstGeom prst="rect">
            <a:avLst/>
          </a:prstGeom>
          <a:noFill/>
        </p:spPr>
        <p:txBody>
          <a:bodyPr wrap="square" rtlCol="0">
            <a:spAutoFit/>
          </a:bodyPr>
          <a:lstStyle/>
          <a:p>
            <a:pPr lvl="0" algn="just"/>
            <a:r>
              <a:rPr lang="en-US" sz="3200" b="1" dirty="0">
                <a:solidFill>
                  <a:prstClr val="black"/>
                </a:solidFill>
              </a:rPr>
              <a:t>Thomas Hunt Morgan was an American evolutionary biologist, geneticist, embryologist, and science author who won the Nobel Prize in Physiology or Medicine in 1933 for discoveries elucidating the role that the chromosome plays in heredity.</a:t>
            </a:r>
            <a:endPar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FD6E9F4-4D5F-4A2D-B81B-885E661110FE}"/>
              </a:ext>
            </a:extLst>
          </p:cNvPr>
          <p:cNvSpPr txBox="1"/>
          <p:nvPr/>
        </p:nvSpPr>
        <p:spPr>
          <a:xfrm>
            <a:off x="3216587" y="4746593"/>
            <a:ext cx="3991858" cy="1200329"/>
          </a:xfrm>
          <a:prstGeom prst="rect">
            <a:avLst/>
          </a:prstGeom>
          <a:solidFill>
            <a:schemeClr val="accent4">
              <a:lumMod val="20000"/>
              <a:lumOff val="80000"/>
            </a:schemeClr>
          </a:solidFill>
          <a:ln w="76200">
            <a:solidFill>
              <a:srgbClr val="FFC000"/>
            </a:solidFill>
          </a:ln>
        </p:spPr>
        <p:txBody>
          <a:bodyPr wrap="square" rtlCol="0">
            <a:spAutoFit/>
          </a:bodyPr>
          <a:lstStyle/>
          <a:p>
            <a:pPr lvl="0" algn="ctr"/>
            <a:r>
              <a:rPr lang="en-GB" sz="3600" b="1" dirty="0">
                <a:solidFill>
                  <a:prstClr val="black"/>
                </a:solidFill>
              </a:rPr>
              <a:t>Thomas Hunt Morgan</a:t>
            </a:r>
            <a:endPar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591EB34D-5B6F-4385-A457-8C3B8C15138B}"/>
              </a:ext>
            </a:extLst>
          </p:cNvPr>
          <p:cNvGrpSpPr/>
          <p:nvPr/>
        </p:nvGrpSpPr>
        <p:grpSpPr>
          <a:xfrm>
            <a:off x="-18654" y="-1013371"/>
            <a:ext cx="3424681" cy="4040177"/>
            <a:chOff x="-18654" y="-1013371"/>
            <a:chExt cx="3424681" cy="4040177"/>
          </a:xfrm>
        </p:grpSpPr>
        <p:pic>
          <p:nvPicPr>
            <p:cNvPr id="10" name="Picture 6" descr="Vintage Chandelier transparent PNG - StickPNG">
              <a:extLst>
                <a:ext uri="{FF2B5EF4-FFF2-40B4-BE49-F238E27FC236}">
                  <a16:creationId xmlns:a16="http://schemas.microsoft.com/office/drawing/2014/main" id="{E04869FE-8E6E-4D99-BB82-CF7C57FD46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98FF711-D42C-41E7-BE9C-C955B94CBBC1}"/>
                </a:ext>
              </a:extLst>
            </p:cNvPr>
            <p:cNvPicPr>
              <a:picLocks noChangeAspect="1"/>
            </p:cNvPicPr>
            <p:nvPr/>
          </p:nvPicPr>
          <p:blipFill>
            <a:blip r:embed="rId7"/>
            <a:stretch>
              <a:fillRect/>
            </a:stretch>
          </p:blipFill>
          <p:spPr>
            <a:xfrm>
              <a:off x="314793" y="873177"/>
              <a:ext cx="228600" cy="753827"/>
            </a:xfrm>
            <a:prstGeom prst="rect">
              <a:avLst/>
            </a:prstGeom>
          </p:spPr>
        </p:pic>
        <p:pic>
          <p:nvPicPr>
            <p:cNvPr id="12" name="Picture 11">
              <a:extLst>
                <a:ext uri="{FF2B5EF4-FFF2-40B4-BE49-F238E27FC236}">
                  <a16:creationId xmlns:a16="http://schemas.microsoft.com/office/drawing/2014/main" id="{A6FA3F2D-55B9-4AE3-A899-3FB45C9D20D8}"/>
                </a:ext>
              </a:extLst>
            </p:cNvPr>
            <p:cNvPicPr>
              <a:picLocks noChangeAspect="1"/>
            </p:cNvPicPr>
            <p:nvPr/>
          </p:nvPicPr>
          <p:blipFill>
            <a:blip r:embed="rId7"/>
            <a:stretch>
              <a:fillRect/>
            </a:stretch>
          </p:blipFill>
          <p:spPr>
            <a:xfrm>
              <a:off x="958121" y="793229"/>
              <a:ext cx="228600" cy="753827"/>
            </a:xfrm>
            <a:prstGeom prst="rect">
              <a:avLst/>
            </a:prstGeom>
          </p:spPr>
        </p:pic>
        <p:pic>
          <p:nvPicPr>
            <p:cNvPr id="13" name="Picture 12">
              <a:extLst>
                <a:ext uri="{FF2B5EF4-FFF2-40B4-BE49-F238E27FC236}">
                  <a16:creationId xmlns:a16="http://schemas.microsoft.com/office/drawing/2014/main" id="{A462B0E9-C446-4D4C-BA89-8A6C37AC2FC4}"/>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14" name="Picture 13">
              <a:extLst>
                <a:ext uri="{FF2B5EF4-FFF2-40B4-BE49-F238E27FC236}">
                  <a16:creationId xmlns:a16="http://schemas.microsoft.com/office/drawing/2014/main" id="{C97A1060-B47F-4EFC-AF0A-F1FF3B2A0528}"/>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15" name="Picture 14">
              <a:extLst>
                <a:ext uri="{FF2B5EF4-FFF2-40B4-BE49-F238E27FC236}">
                  <a16:creationId xmlns:a16="http://schemas.microsoft.com/office/drawing/2014/main" id="{8ED301B7-7A9E-44BB-A862-F27C864F43B1}"/>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16" name="Picture 15">
              <a:extLst>
                <a:ext uri="{FF2B5EF4-FFF2-40B4-BE49-F238E27FC236}">
                  <a16:creationId xmlns:a16="http://schemas.microsoft.com/office/drawing/2014/main" id="{C8E236F1-8E55-42A0-8141-2301D95090FC}"/>
                </a:ext>
              </a:extLst>
            </p:cNvPr>
            <p:cNvPicPr>
              <a:picLocks noChangeAspect="1"/>
            </p:cNvPicPr>
            <p:nvPr/>
          </p:nvPicPr>
          <p:blipFill>
            <a:blip r:embed="rId7"/>
            <a:stretch>
              <a:fillRect/>
            </a:stretch>
          </p:blipFill>
          <p:spPr>
            <a:xfrm flipH="1">
              <a:off x="2419506" y="820975"/>
              <a:ext cx="256107" cy="874427"/>
            </a:xfrm>
            <a:prstGeom prst="rect">
              <a:avLst/>
            </a:prstGeom>
          </p:spPr>
        </p:pic>
      </p:grpSp>
      <p:grpSp>
        <p:nvGrpSpPr>
          <p:cNvPr id="17" name="Group 16">
            <a:extLst>
              <a:ext uri="{FF2B5EF4-FFF2-40B4-BE49-F238E27FC236}">
                <a16:creationId xmlns:a16="http://schemas.microsoft.com/office/drawing/2014/main" id="{945FB45C-8AAF-48E6-A760-3C0612A9E2A8}"/>
              </a:ext>
            </a:extLst>
          </p:cNvPr>
          <p:cNvGrpSpPr/>
          <p:nvPr/>
        </p:nvGrpSpPr>
        <p:grpSpPr>
          <a:xfrm>
            <a:off x="7107028" y="-849947"/>
            <a:ext cx="3424681" cy="4040177"/>
            <a:chOff x="-18654" y="-1013371"/>
            <a:chExt cx="3424681" cy="4040177"/>
          </a:xfrm>
        </p:grpSpPr>
        <p:pic>
          <p:nvPicPr>
            <p:cNvPr id="18" name="Picture 6" descr="Vintage Chandelier transparent PNG - StickPNG">
              <a:extLst>
                <a:ext uri="{FF2B5EF4-FFF2-40B4-BE49-F238E27FC236}">
                  <a16:creationId xmlns:a16="http://schemas.microsoft.com/office/drawing/2014/main" id="{04F6DA93-9BB7-4D23-ABB4-C48BD1E2E1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FBB817B-4D7E-4324-B750-0F0E52DB71FD}"/>
                </a:ext>
              </a:extLst>
            </p:cNvPr>
            <p:cNvPicPr>
              <a:picLocks noChangeAspect="1"/>
            </p:cNvPicPr>
            <p:nvPr/>
          </p:nvPicPr>
          <p:blipFill>
            <a:blip r:embed="rId7"/>
            <a:stretch>
              <a:fillRect/>
            </a:stretch>
          </p:blipFill>
          <p:spPr>
            <a:xfrm>
              <a:off x="314793" y="873177"/>
              <a:ext cx="228600" cy="753827"/>
            </a:xfrm>
            <a:prstGeom prst="rect">
              <a:avLst/>
            </a:prstGeom>
          </p:spPr>
        </p:pic>
        <p:pic>
          <p:nvPicPr>
            <p:cNvPr id="20" name="Picture 19">
              <a:extLst>
                <a:ext uri="{FF2B5EF4-FFF2-40B4-BE49-F238E27FC236}">
                  <a16:creationId xmlns:a16="http://schemas.microsoft.com/office/drawing/2014/main" id="{BD3079A4-1A17-4441-A594-B6F2E8EB9DD4}"/>
                </a:ext>
              </a:extLst>
            </p:cNvPr>
            <p:cNvPicPr>
              <a:picLocks noChangeAspect="1"/>
            </p:cNvPicPr>
            <p:nvPr/>
          </p:nvPicPr>
          <p:blipFill>
            <a:blip r:embed="rId7"/>
            <a:stretch>
              <a:fillRect/>
            </a:stretch>
          </p:blipFill>
          <p:spPr>
            <a:xfrm>
              <a:off x="958121" y="793229"/>
              <a:ext cx="228600" cy="753827"/>
            </a:xfrm>
            <a:prstGeom prst="rect">
              <a:avLst/>
            </a:prstGeom>
          </p:spPr>
        </p:pic>
        <p:pic>
          <p:nvPicPr>
            <p:cNvPr id="21" name="Picture 20">
              <a:extLst>
                <a:ext uri="{FF2B5EF4-FFF2-40B4-BE49-F238E27FC236}">
                  <a16:creationId xmlns:a16="http://schemas.microsoft.com/office/drawing/2014/main" id="{1BD9C7AF-AC4B-489B-8E8E-731FE429FFC9}"/>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22" name="Picture 21">
              <a:extLst>
                <a:ext uri="{FF2B5EF4-FFF2-40B4-BE49-F238E27FC236}">
                  <a16:creationId xmlns:a16="http://schemas.microsoft.com/office/drawing/2014/main" id="{CCD95059-10D3-4A22-BB0A-AFE8F4FBBB87}"/>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23" name="Picture 22">
              <a:extLst>
                <a:ext uri="{FF2B5EF4-FFF2-40B4-BE49-F238E27FC236}">
                  <a16:creationId xmlns:a16="http://schemas.microsoft.com/office/drawing/2014/main" id="{B804BC73-E5CE-48C1-8699-631C52C15743}"/>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24" name="Picture 23">
              <a:extLst>
                <a:ext uri="{FF2B5EF4-FFF2-40B4-BE49-F238E27FC236}">
                  <a16:creationId xmlns:a16="http://schemas.microsoft.com/office/drawing/2014/main" id="{28D8BCA3-1A71-4064-AEED-2F058E5B329C}"/>
                </a:ext>
              </a:extLst>
            </p:cNvPr>
            <p:cNvPicPr>
              <a:picLocks noChangeAspect="1"/>
            </p:cNvPicPr>
            <p:nvPr/>
          </p:nvPicPr>
          <p:blipFill>
            <a:blip r:embed="rId7"/>
            <a:stretch>
              <a:fillRect/>
            </a:stretch>
          </p:blipFill>
          <p:spPr>
            <a:xfrm flipH="1">
              <a:off x="2419506" y="820975"/>
              <a:ext cx="256107" cy="874427"/>
            </a:xfrm>
            <a:prstGeom prst="rect">
              <a:avLst/>
            </a:prstGeom>
          </p:spPr>
        </p:pic>
      </p:grpSp>
    </p:spTree>
    <p:extLst>
      <p:ext uri="{BB962C8B-B14F-4D97-AF65-F5344CB8AC3E}">
        <p14:creationId xmlns:p14="http://schemas.microsoft.com/office/powerpoint/2010/main" val="3130855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remade Room 3 (PSD) | Official PSDs">
            <a:extLst>
              <a:ext uri="{FF2B5EF4-FFF2-40B4-BE49-F238E27FC236}">
                <a16:creationId xmlns:a16="http://schemas.microsoft.com/office/drawing/2014/main" id="{6EBCD4CE-48AB-4C81-B9DA-B4A0CD936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260013" cy="1026001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Leonardo da Vinci - Paintings, Inventions &amp; Quotes - Biography">
            <a:extLst>
              <a:ext uri="{FF2B5EF4-FFF2-40B4-BE49-F238E27FC236}">
                <a16:creationId xmlns:a16="http://schemas.microsoft.com/office/drawing/2014/main" id="{D795A281-4CC2-4A68-9DF0-3D48ABCBC6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120" y="247615"/>
            <a:ext cx="5065987" cy="50659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07EDE2F-E415-4C45-8B1C-391C20C6DCE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6382" b="100000" l="17085" r="76382"/>
                    </a14:imgEffect>
                  </a14:imgLayer>
                </a14:imgProps>
              </a:ext>
              <a:ext uri="{28A0092B-C50C-407E-A947-70E740481C1C}">
                <a14:useLocalDpi xmlns:a14="http://schemas.microsoft.com/office/drawing/2010/main" val="0"/>
              </a:ext>
            </a:extLst>
          </a:blip>
          <a:stretch>
            <a:fillRect/>
          </a:stretch>
        </p:blipFill>
        <p:spPr>
          <a:xfrm>
            <a:off x="-1166020" y="3378993"/>
            <a:ext cx="6881020" cy="6881020"/>
          </a:xfrm>
          <a:prstGeom prst="rect">
            <a:avLst/>
          </a:prstGeom>
        </p:spPr>
      </p:pic>
      <p:sp>
        <p:nvSpPr>
          <p:cNvPr id="5" name="Speech Bubble: Rectangle with Corners Rounded 4">
            <a:extLst>
              <a:ext uri="{FF2B5EF4-FFF2-40B4-BE49-F238E27FC236}">
                <a16:creationId xmlns:a16="http://schemas.microsoft.com/office/drawing/2014/main" id="{1456C623-EDB9-4AE2-9C6F-C85BCE7C3B3C}"/>
              </a:ext>
            </a:extLst>
          </p:cNvPr>
          <p:cNvSpPr/>
          <p:nvPr/>
        </p:nvSpPr>
        <p:spPr>
          <a:xfrm>
            <a:off x="3873501" y="6080124"/>
            <a:ext cx="6015037" cy="4064001"/>
          </a:xfrm>
          <a:prstGeom prst="wedgeRoundRectCallout">
            <a:avLst>
              <a:gd name="adj1" fmla="val -75967"/>
              <a:gd name="adj2" fmla="val -34590"/>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91BAE4C-44E0-489E-BFCD-E16D4076A0D9}"/>
              </a:ext>
            </a:extLst>
          </p:cNvPr>
          <p:cNvSpPr txBox="1"/>
          <p:nvPr/>
        </p:nvSpPr>
        <p:spPr>
          <a:xfrm>
            <a:off x="3969078" y="6123050"/>
            <a:ext cx="5832217" cy="3785652"/>
          </a:xfrm>
          <a:prstGeom prst="rect">
            <a:avLst/>
          </a:prstGeom>
          <a:noFill/>
        </p:spPr>
        <p:txBody>
          <a:bodyPr wrap="square" rtlCol="0">
            <a:spAutoFit/>
          </a:bodyPr>
          <a:lstStyle/>
          <a:p>
            <a:pPr lvl="0" algn="just"/>
            <a:r>
              <a:rPr lang="en-GB" sz="2400" b="1" i="0" dirty="0">
                <a:solidFill>
                  <a:srgbClr val="4D5156"/>
                </a:solidFill>
                <a:effectLst/>
                <a:latin typeface="arial" panose="020B0604020202020204" pitchFamily="34" charset="0"/>
              </a:rPr>
              <a:t>Leonardo da Vinci was an Italian polymath of the Renaissance whose areas of interest included science and invention, drawing, painting, sculpture, architecture, music, mathematics, engineering, literature, anatomy, geology, astronomy, botany, </a:t>
            </a:r>
            <a:r>
              <a:rPr lang="en-GB" sz="2400" b="1" i="0" dirty="0" err="1">
                <a:solidFill>
                  <a:srgbClr val="4D5156"/>
                </a:solidFill>
                <a:effectLst/>
                <a:latin typeface="arial" panose="020B0604020202020204" pitchFamily="34" charset="0"/>
              </a:rPr>
              <a:t>paleontology</a:t>
            </a:r>
            <a:r>
              <a:rPr lang="en-GB" sz="2400" b="1" i="0" dirty="0">
                <a:solidFill>
                  <a:srgbClr val="4D5156"/>
                </a:solidFill>
                <a:effectLst/>
                <a:latin typeface="arial" panose="020B0604020202020204" pitchFamily="34" charset="0"/>
              </a:rPr>
              <a:t>, and </a:t>
            </a:r>
            <a:r>
              <a:rPr lang="en-GB" sz="2400" b="1" i="0" dirty="0" err="1">
                <a:solidFill>
                  <a:srgbClr val="4D5156"/>
                </a:solidFill>
                <a:effectLst/>
                <a:latin typeface="arial" panose="020B0604020202020204" pitchFamily="34" charset="0"/>
              </a:rPr>
              <a:t>cartographyre</a:t>
            </a:r>
            <a:r>
              <a:rPr lang="en-GB" sz="2400" b="1" i="0" dirty="0">
                <a:solidFill>
                  <a:srgbClr val="4D5156"/>
                </a:solidFill>
                <a:effectLst/>
                <a:latin typeface="arial" panose="020B0604020202020204" pitchFamily="34" charset="0"/>
              </a:rPr>
              <a:t>, anatomy, geology, astronomy, botany, </a:t>
            </a:r>
            <a:r>
              <a:rPr lang="en-GB" sz="2400" b="1" i="0" dirty="0" err="1">
                <a:solidFill>
                  <a:srgbClr val="4D5156"/>
                </a:solidFill>
                <a:effectLst/>
                <a:latin typeface="arial" panose="020B0604020202020204" pitchFamily="34" charset="0"/>
              </a:rPr>
              <a:t>paleontology</a:t>
            </a:r>
            <a:r>
              <a:rPr lang="en-GB" sz="2400" b="1" i="0" dirty="0">
                <a:solidFill>
                  <a:srgbClr val="4D5156"/>
                </a:solidFill>
                <a:effectLst/>
                <a:latin typeface="arial" panose="020B0604020202020204" pitchFamily="34" charset="0"/>
              </a:rPr>
              <a:t>, and cartography</a:t>
            </a: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FD6E9F4-4D5F-4A2D-B81B-885E661110FE}"/>
              </a:ext>
            </a:extLst>
          </p:cNvPr>
          <p:cNvSpPr txBox="1"/>
          <p:nvPr/>
        </p:nvSpPr>
        <p:spPr>
          <a:xfrm>
            <a:off x="3240506" y="5273455"/>
            <a:ext cx="3991858" cy="646331"/>
          </a:xfrm>
          <a:prstGeom prst="rect">
            <a:avLst/>
          </a:prstGeom>
          <a:solidFill>
            <a:schemeClr val="accent4">
              <a:lumMod val="20000"/>
              <a:lumOff val="80000"/>
            </a:schemeClr>
          </a:solidFill>
          <a:ln w="76200">
            <a:solidFill>
              <a:srgbClr val="FFC000"/>
            </a:solidFill>
          </a:ln>
        </p:spPr>
        <p:txBody>
          <a:bodyPr wrap="square" rtlCol="0">
            <a:spAutoFit/>
          </a:bodyPr>
          <a:lstStyle/>
          <a:p>
            <a:pPr lvl="0" algn="ctr"/>
            <a:r>
              <a:rPr lang="en-GB" sz="3600" b="1" dirty="0">
                <a:solidFill>
                  <a:prstClr val="black"/>
                </a:solidFill>
              </a:rPr>
              <a:t>Leonardo da Vinci</a:t>
            </a:r>
            <a:endPar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591EB34D-5B6F-4385-A457-8C3B8C15138B}"/>
              </a:ext>
            </a:extLst>
          </p:cNvPr>
          <p:cNvGrpSpPr/>
          <p:nvPr/>
        </p:nvGrpSpPr>
        <p:grpSpPr>
          <a:xfrm>
            <a:off x="-18654" y="-1013371"/>
            <a:ext cx="3424681" cy="4040177"/>
            <a:chOff x="-18654" y="-1013371"/>
            <a:chExt cx="3424681" cy="4040177"/>
          </a:xfrm>
        </p:grpSpPr>
        <p:pic>
          <p:nvPicPr>
            <p:cNvPr id="10" name="Picture 6" descr="Vintage Chandelier transparent PNG - StickPNG">
              <a:extLst>
                <a:ext uri="{FF2B5EF4-FFF2-40B4-BE49-F238E27FC236}">
                  <a16:creationId xmlns:a16="http://schemas.microsoft.com/office/drawing/2014/main" id="{E04869FE-8E6E-4D99-BB82-CF7C57FD46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98FF711-D42C-41E7-BE9C-C955B94CBBC1}"/>
                </a:ext>
              </a:extLst>
            </p:cNvPr>
            <p:cNvPicPr>
              <a:picLocks noChangeAspect="1"/>
            </p:cNvPicPr>
            <p:nvPr/>
          </p:nvPicPr>
          <p:blipFill>
            <a:blip r:embed="rId7"/>
            <a:stretch>
              <a:fillRect/>
            </a:stretch>
          </p:blipFill>
          <p:spPr>
            <a:xfrm>
              <a:off x="314793" y="873177"/>
              <a:ext cx="228600" cy="753827"/>
            </a:xfrm>
            <a:prstGeom prst="rect">
              <a:avLst/>
            </a:prstGeom>
          </p:spPr>
        </p:pic>
        <p:pic>
          <p:nvPicPr>
            <p:cNvPr id="12" name="Picture 11">
              <a:extLst>
                <a:ext uri="{FF2B5EF4-FFF2-40B4-BE49-F238E27FC236}">
                  <a16:creationId xmlns:a16="http://schemas.microsoft.com/office/drawing/2014/main" id="{A6FA3F2D-55B9-4AE3-A899-3FB45C9D20D8}"/>
                </a:ext>
              </a:extLst>
            </p:cNvPr>
            <p:cNvPicPr>
              <a:picLocks noChangeAspect="1"/>
            </p:cNvPicPr>
            <p:nvPr/>
          </p:nvPicPr>
          <p:blipFill>
            <a:blip r:embed="rId7"/>
            <a:stretch>
              <a:fillRect/>
            </a:stretch>
          </p:blipFill>
          <p:spPr>
            <a:xfrm>
              <a:off x="958121" y="793229"/>
              <a:ext cx="228600" cy="753827"/>
            </a:xfrm>
            <a:prstGeom prst="rect">
              <a:avLst/>
            </a:prstGeom>
          </p:spPr>
        </p:pic>
        <p:pic>
          <p:nvPicPr>
            <p:cNvPr id="13" name="Picture 12">
              <a:extLst>
                <a:ext uri="{FF2B5EF4-FFF2-40B4-BE49-F238E27FC236}">
                  <a16:creationId xmlns:a16="http://schemas.microsoft.com/office/drawing/2014/main" id="{A462B0E9-C446-4D4C-BA89-8A6C37AC2FC4}"/>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14" name="Picture 13">
              <a:extLst>
                <a:ext uri="{FF2B5EF4-FFF2-40B4-BE49-F238E27FC236}">
                  <a16:creationId xmlns:a16="http://schemas.microsoft.com/office/drawing/2014/main" id="{C97A1060-B47F-4EFC-AF0A-F1FF3B2A0528}"/>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15" name="Picture 14">
              <a:extLst>
                <a:ext uri="{FF2B5EF4-FFF2-40B4-BE49-F238E27FC236}">
                  <a16:creationId xmlns:a16="http://schemas.microsoft.com/office/drawing/2014/main" id="{8ED301B7-7A9E-44BB-A862-F27C864F43B1}"/>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16" name="Picture 15">
              <a:extLst>
                <a:ext uri="{FF2B5EF4-FFF2-40B4-BE49-F238E27FC236}">
                  <a16:creationId xmlns:a16="http://schemas.microsoft.com/office/drawing/2014/main" id="{C8E236F1-8E55-42A0-8141-2301D95090FC}"/>
                </a:ext>
              </a:extLst>
            </p:cNvPr>
            <p:cNvPicPr>
              <a:picLocks noChangeAspect="1"/>
            </p:cNvPicPr>
            <p:nvPr/>
          </p:nvPicPr>
          <p:blipFill>
            <a:blip r:embed="rId7"/>
            <a:stretch>
              <a:fillRect/>
            </a:stretch>
          </p:blipFill>
          <p:spPr>
            <a:xfrm flipH="1">
              <a:off x="2419506" y="820975"/>
              <a:ext cx="256107" cy="874427"/>
            </a:xfrm>
            <a:prstGeom prst="rect">
              <a:avLst/>
            </a:prstGeom>
          </p:spPr>
        </p:pic>
      </p:grpSp>
      <p:grpSp>
        <p:nvGrpSpPr>
          <p:cNvPr id="17" name="Group 16">
            <a:extLst>
              <a:ext uri="{FF2B5EF4-FFF2-40B4-BE49-F238E27FC236}">
                <a16:creationId xmlns:a16="http://schemas.microsoft.com/office/drawing/2014/main" id="{945FB45C-8AAF-48E6-A760-3C0612A9E2A8}"/>
              </a:ext>
            </a:extLst>
          </p:cNvPr>
          <p:cNvGrpSpPr/>
          <p:nvPr/>
        </p:nvGrpSpPr>
        <p:grpSpPr>
          <a:xfrm>
            <a:off x="7107028" y="-849947"/>
            <a:ext cx="3424681" cy="4040177"/>
            <a:chOff x="-18654" y="-1013371"/>
            <a:chExt cx="3424681" cy="4040177"/>
          </a:xfrm>
        </p:grpSpPr>
        <p:pic>
          <p:nvPicPr>
            <p:cNvPr id="18" name="Picture 6" descr="Vintage Chandelier transparent PNG - StickPNG">
              <a:extLst>
                <a:ext uri="{FF2B5EF4-FFF2-40B4-BE49-F238E27FC236}">
                  <a16:creationId xmlns:a16="http://schemas.microsoft.com/office/drawing/2014/main" id="{04F6DA93-9BB7-4D23-ABB4-C48BD1E2E1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FBB817B-4D7E-4324-B750-0F0E52DB71FD}"/>
                </a:ext>
              </a:extLst>
            </p:cNvPr>
            <p:cNvPicPr>
              <a:picLocks noChangeAspect="1"/>
            </p:cNvPicPr>
            <p:nvPr/>
          </p:nvPicPr>
          <p:blipFill>
            <a:blip r:embed="rId7"/>
            <a:stretch>
              <a:fillRect/>
            </a:stretch>
          </p:blipFill>
          <p:spPr>
            <a:xfrm>
              <a:off x="314793" y="873177"/>
              <a:ext cx="228600" cy="753827"/>
            </a:xfrm>
            <a:prstGeom prst="rect">
              <a:avLst/>
            </a:prstGeom>
          </p:spPr>
        </p:pic>
        <p:pic>
          <p:nvPicPr>
            <p:cNvPr id="20" name="Picture 19">
              <a:extLst>
                <a:ext uri="{FF2B5EF4-FFF2-40B4-BE49-F238E27FC236}">
                  <a16:creationId xmlns:a16="http://schemas.microsoft.com/office/drawing/2014/main" id="{BD3079A4-1A17-4441-A594-B6F2E8EB9DD4}"/>
                </a:ext>
              </a:extLst>
            </p:cNvPr>
            <p:cNvPicPr>
              <a:picLocks noChangeAspect="1"/>
            </p:cNvPicPr>
            <p:nvPr/>
          </p:nvPicPr>
          <p:blipFill>
            <a:blip r:embed="rId7"/>
            <a:stretch>
              <a:fillRect/>
            </a:stretch>
          </p:blipFill>
          <p:spPr>
            <a:xfrm>
              <a:off x="958121" y="793229"/>
              <a:ext cx="228600" cy="753827"/>
            </a:xfrm>
            <a:prstGeom prst="rect">
              <a:avLst/>
            </a:prstGeom>
          </p:spPr>
        </p:pic>
        <p:pic>
          <p:nvPicPr>
            <p:cNvPr id="21" name="Picture 20">
              <a:extLst>
                <a:ext uri="{FF2B5EF4-FFF2-40B4-BE49-F238E27FC236}">
                  <a16:creationId xmlns:a16="http://schemas.microsoft.com/office/drawing/2014/main" id="{1BD9C7AF-AC4B-489B-8E8E-731FE429FFC9}"/>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22" name="Picture 21">
              <a:extLst>
                <a:ext uri="{FF2B5EF4-FFF2-40B4-BE49-F238E27FC236}">
                  <a16:creationId xmlns:a16="http://schemas.microsoft.com/office/drawing/2014/main" id="{CCD95059-10D3-4A22-BB0A-AFE8F4FBBB87}"/>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23" name="Picture 22">
              <a:extLst>
                <a:ext uri="{FF2B5EF4-FFF2-40B4-BE49-F238E27FC236}">
                  <a16:creationId xmlns:a16="http://schemas.microsoft.com/office/drawing/2014/main" id="{B804BC73-E5CE-48C1-8699-631C52C15743}"/>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24" name="Picture 23">
              <a:extLst>
                <a:ext uri="{FF2B5EF4-FFF2-40B4-BE49-F238E27FC236}">
                  <a16:creationId xmlns:a16="http://schemas.microsoft.com/office/drawing/2014/main" id="{28D8BCA3-1A71-4064-AEED-2F058E5B329C}"/>
                </a:ext>
              </a:extLst>
            </p:cNvPr>
            <p:cNvPicPr>
              <a:picLocks noChangeAspect="1"/>
            </p:cNvPicPr>
            <p:nvPr/>
          </p:nvPicPr>
          <p:blipFill>
            <a:blip r:embed="rId7"/>
            <a:stretch>
              <a:fillRect/>
            </a:stretch>
          </p:blipFill>
          <p:spPr>
            <a:xfrm flipH="1">
              <a:off x="2419506" y="820975"/>
              <a:ext cx="256107" cy="874427"/>
            </a:xfrm>
            <a:prstGeom prst="rect">
              <a:avLst/>
            </a:prstGeom>
          </p:spPr>
        </p:pic>
      </p:grpSp>
    </p:spTree>
    <p:extLst>
      <p:ext uri="{BB962C8B-B14F-4D97-AF65-F5344CB8AC3E}">
        <p14:creationId xmlns:p14="http://schemas.microsoft.com/office/powerpoint/2010/main" val="37017057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remade Room 3 (PSD) | Official PSDs">
            <a:extLst>
              <a:ext uri="{FF2B5EF4-FFF2-40B4-BE49-F238E27FC236}">
                <a16:creationId xmlns:a16="http://schemas.microsoft.com/office/drawing/2014/main" id="{6EBCD4CE-48AB-4C81-B9DA-B4A0CD936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260013" cy="102600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73922B1-25F6-4808-9A2B-3B176D97EC0C}"/>
              </a:ext>
            </a:extLst>
          </p:cNvPr>
          <p:cNvPicPr>
            <a:picLocks noChangeAspect="1"/>
          </p:cNvPicPr>
          <p:nvPr/>
        </p:nvPicPr>
        <p:blipFill>
          <a:blip r:embed="rId3"/>
          <a:stretch>
            <a:fillRect/>
          </a:stretch>
        </p:blipFill>
        <p:spPr>
          <a:xfrm>
            <a:off x="3356797" y="316530"/>
            <a:ext cx="3677723" cy="5182246"/>
          </a:xfrm>
          <a:prstGeom prst="rect">
            <a:avLst/>
          </a:prstGeom>
        </p:spPr>
      </p:pic>
      <p:pic>
        <p:nvPicPr>
          <p:cNvPr id="4" name="Picture 3">
            <a:extLst>
              <a:ext uri="{FF2B5EF4-FFF2-40B4-BE49-F238E27FC236}">
                <a16:creationId xmlns:a16="http://schemas.microsoft.com/office/drawing/2014/main" id="{D07EDE2F-E415-4C45-8B1C-391C20C6DCE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6382" b="100000" l="17085" r="76382"/>
                    </a14:imgEffect>
                  </a14:imgLayer>
                </a14:imgProps>
              </a:ext>
              <a:ext uri="{28A0092B-C50C-407E-A947-70E740481C1C}">
                <a14:useLocalDpi xmlns:a14="http://schemas.microsoft.com/office/drawing/2010/main" val="0"/>
              </a:ext>
            </a:extLst>
          </a:blip>
          <a:stretch>
            <a:fillRect/>
          </a:stretch>
        </p:blipFill>
        <p:spPr>
          <a:xfrm>
            <a:off x="-1166020" y="3378993"/>
            <a:ext cx="6881020" cy="6881020"/>
          </a:xfrm>
          <a:prstGeom prst="rect">
            <a:avLst/>
          </a:prstGeom>
        </p:spPr>
      </p:pic>
      <p:sp>
        <p:nvSpPr>
          <p:cNvPr id="5" name="Speech Bubble: Rectangle with Corners Rounded 4">
            <a:extLst>
              <a:ext uri="{FF2B5EF4-FFF2-40B4-BE49-F238E27FC236}">
                <a16:creationId xmlns:a16="http://schemas.microsoft.com/office/drawing/2014/main" id="{1456C623-EDB9-4AE2-9C6F-C85BCE7C3B3C}"/>
              </a:ext>
            </a:extLst>
          </p:cNvPr>
          <p:cNvSpPr/>
          <p:nvPr/>
        </p:nvSpPr>
        <p:spPr>
          <a:xfrm>
            <a:off x="3873501" y="6080124"/>
            <a:ext cx="6015037" cy="4064001"/>
          </a:xfrm>
          <a:prstGeom prst="wedgeRoundRectCallout">
            <a:avLst>
              <a:gd name="adj1" fmla="val -75967"/>
              <a:gd name="adj2" fmla="val -34590"/>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91BAE4C-44E0-489E-BFCD-E16D4076A0D9}"/>
              </a:ext>
            </a:extLst>
          </p:cNvPr>
          <p:cNvSpPr txBox="1"/>
          <p:nvPr/>
        </p:nvSpPr>
        <p:spPr>
          <a:xfrm>
            <a:off x="3969078" y="6526935"/>
            <a:ext cx="5832217" cy="3046988"/>
          </a:xfrm>
          <a:prstGeom prst="rect">
            <a:avLst/>
          </a:prstGeom>
          <a:noFill/>
        </p:spPr>
        <p:txBody>
          <a:bodyPr wrap="square" rtlCol="0">
            <a:spAutoFit/>
          </a:bodyPr>
          <a:lstStyle/>
          <a:p>
            <a:pPr lvl="0" algn="just"/>
            <a:r>
              <a:rPr lang="en-US" sz="3200" b="1" dirty="0">
                <a:solidFill>
                  <a:prstClr val="black"/>
                </a:solidFill>
              </a:rPr>
              <a:t>Carl Richard </a:t>
            </a:r>
            <a:r>
              <a:rPr lang="en-US" sz="3200" b="1" dirty="0" err="1">
                <a:solidFill>
                  <a:prstClr val="black"/>
                </a:solidFill>
              </a:rPr>
              <a:t>Woese</a:t>
            </a:r>
            <a:r>
              <a:rPr lang="en-US" sz="3200" b="1" dirty="0">
                <a:solidFill>
                  <a:prstClr val="black"/>
                </a:solidFill>
              </a:rPr>
              <a:t> was an American microbiologist and biophysicist. </a:t>
            </a:r>
            <a:r>
              <a:rPr lang="en-US" sz="3200" b="1" dirty="0" err="1">
                <a:solidFill>
                  <a:prstClr val="black"/>
                </a:solidFill>
              </a:rPr>
              <a:t>Woese</a:t>
            </a:r>
            <a:r>
              <a:rPr lang="en-US" sz="3200" b="1" dirty="0">
                <a:solidFill>
                  <a:prstClr val="black"/>
                </a:solidFill>
              </a:rPr>
              <a:t> is famous for defining the Archaea in 1977 by phylogenetic taxonomy of 16S ribosomal RNA</a:t>
            </a:r>
            <a:endPar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FD6E9F4-4D5F-4A2D-B81B-885E661110FE}"/>
              </a:ext>
            </a:extLst>
          </p:cNvPr>
          <p:cNvSpPr txBox="1"/>
          <p:nvPr/>
        </p:nvSpPr>
        <p:spPr>
          <a:xfrm>
            <a:off x="3240506" y="5273455"/>
            <a:ext cx="3991858" cy="646331"/>
          </a:xfrm>
          <a:prstGeom prst="rect">
            <a:avLst/>
          </a:prstGeom>
          <a:solidFill>
            <a:schemeClr val="accent4">
              <a:lumMod val="20000"/>
              <a:lumOff val="80000"/>
            </a:schemeClr>
          </a:solidFill>
          <a:ln w="76200">
            <a:solidFill>
              <a:srgbClr val="FFC000"/>
            </a:solidFill>
          </a:ln>
        </p:spPr>
        <p:txBody>
          <a:bodyPr wrap="square" rtlCol="0">
            <a:spAutoFit/>
          </a:bodyPr>
          <a:lstStyle/>
          <a:p>
            <a:pPr lvl="0" algn="ctr"/>
            <a:r>
              <a:rPr lang="en-GB" sz="3600" b="1" dirty="0">
                <a:solidFill>
                  <a:prstClr val="black"/>
                </a:solidFill>
              </a:rPr>
              <a:t>Carl </a:t>
            </a:r>
            <a:r>
              <a:rPr lang="en-GB" sz="3600" b="1" dirty="0" err="1">
                <a:solidFill>
                  <a:prstClr val="black"/>
                </a:solidFill>
              </a:rPr>
              <a:t>Woese</a:t>
            </a:r>
            <a:endPar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591EB34D-5B6F-4385-A457-8C3B8C15138B}"/>
              </a:ext>
            </a:extLst>
          </p:cNvPr>
          <p:cNvGrpSpPr/>
          <p:nvPr/>
        </p:nvGrpSpPr>
        <p:grpSpPr>
          <a:xfrm>
            <a:off x="-18654" y="-1013371"/>
            <a:ext cx="3424681" cy="4040177"/>
            <a:chOff x="-18654" y="-1013371"/>
            <a:chExt cx="3424681" cy="4040177"/>
          </a:xfrm>
        </p:grpSpPr>
        <p:pic>
          <p:nvPicPr>
            <p:cNvPr id="10" name="Picture 6" descr="Vintage Chandelier transparent PNG - StickPNG">
              <a:extLst>
                <a:ext uri="{FF2B5EF4-FFF2-40B4-BE49-F238E27FC236}">
                  <a16:creationId xmlns:a16="http://schemas.microsoft.com/office/drawing/2014/main" id="{E04869FE-8E6E-4D99-BB82-CF7C57FD46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98FF711-D42C-41E7-BE9C-C955B94CBBC1}"/>
                </a:ext>
              </a:extLst>
            </p:cNvPr>
            <p:cNvPicPr>
              <a:picLocks noChangeAspect="1"/>
            </p:cNvPicPr>
            <p:nvPr/>
          </p:nvPicPr>
          <p:blipFill>
            <a:blip r:embed="rId7"/>
            <a:stretch>
              <a:fillRect/>
            </a:stretch>
          </p:blipFill>
          <p:spPr>
            <a:xfrm>
              <a:off x="314793" y="873177"/>
              <a:ext cx="228600" cy="753827"/>
            </a:xfrm>
            <a:prstGeom prst="rect">
              <a:avLst/>
            </a:prstGeom>
          </p:spPr>
        </p:pic>
        <p:pic>
          <p:nvPicPr>
            <p:cNvPr id="12" name="Picture 11">
              <a:extLst>
                <a:ext uri="{FF2B5EF4-FFF2-40B4-BE49-F238E27FC236}">
                  <a16:creationId xmlns:a16="http://schemas.microsoft.com/office/drawing/2014/main" id="{A6FA3F2D-55B9-4AE3-A899-3FB45C9D20D8}"/>
                </a:ext>
              </a:extLst>
            </p:cNvPr>
            <p:cNvPicPr>
              <a:picLocks noChangeAspect="1"/>
            </p:cNvPicPr>
            <p:nvPr/>
          </p:nvPicPr>
          <p:blipFill>
            <a:blip r:embed="rId7"/>
            <a:stretch>
              <a:fillRect/>
            </a:stretch>
          </p:blipFill>
          <p:spPr>
            <a:xfrm>
              <a:off x="958121" y="793229"/>
              <a:ext cx="228600" cy="753827"/>
            </a:xfrm>
            <a:prstGeom prst="rect">
              <a:avLst/>
            </a:prstGeom>
          </p:spPr>
        </p:pic>
        <p:pic>
          <p:nvPicPr>
            <p:cNvPr id="13" name="Picture 12">
              <a:extLst>
                <a:ext uri="{FF2B5EF4-FFF2-40B4-BE49-F238E27FC236}">
                  <a16:creationId xmlns:a16="http://schemas.microsoft.com/office/drawing/2014/main" id="{A462B0E9-C446-4D4C-BA89-8A6C37AC2FC4}"/>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14" name="Picture 13">
              <a:extLst>
                <a:ext uri="{FF2B5EF4-FFF2-40B4-BE49-F238E27FC236}">
                  <a16:creationId xmlns:a16="http://schemas.microsoft.com/office/drawing/2014/main" id="{C97A1060-B47F-4EFC-AF0A-F1FF3B2A0528}"/>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15" name="Picture 14">
              <a:extLst>
                <a:ext uri="{FF2B5EF4-FFF2-40B4-BE49-F238E27FC236}">
                  <a16:creationId xmlns:a16="http://schemas.microsoft.com/office/drawing/2014/main" id="{8ED301B7-7A9E-44BB-A862-F27C864F43B1}"/>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16" name="Picture 15">
              <a:extLst>
                <a:ext uri="{FF2B5EF4-FFF2-40B4-BE49-F238E27FC236}">
                  <a16:creationId xmlns:a16="http://schemas.microsoft.com/office/drawing/2014/main" id="{C8E236F1-8E55-42A0-8141-2301D95090FC}"/>
                </a:ext>
              </a:extLst>
            </p:cNvPr>
            <p:cNvPicPr>
              <a:picLocks noChangeAspect="1"/>
            </p:cNvPicPr>
            <p:nvPr/>
          </p:nvPicPr>
          <p:blipFill>
            <a:blip r:embed="rId7"/>
            <a:stretch>
              <a:fillRect/>
            </a:stretch>
          </p:blipFill>
          <p:spPr>
            <a:xfrm flipH="1">
              <a:off x="2419506" y="820975"/>
              <a:ext cx="256107" cy="874427"/>
            </a:xfrm>
            <a:prstGeom prst="rect">
              <a:avLst/>
            </a:prstGeom>
          </p:spPr>
        </p:pic>
      </p:grpSp>
      <p:grpSp>
        <p:nvGrpSpPr>
          <p:cNvPr id="17" name="Group 16">
            <a:extLst>
              <a:ext uri="{FF2B5EF4-FFF2-40B4-BE49-F238E27FC236}">
                <a16:creationId xmlns:a16="http://schemas.microsoft.com/office/drawing/2014/main" id="{945FB45C-8AAF-48E6-A760-3C0612A9E2A8}"/>
              </a:ext>
            </a:extLst>
          </p:cNvPr>
          <p:cNvGrpSpPr/>
          <p:nvPr/>
        </p:nvGrpSpPr>
        <p:grpSpPr>
          <a:xfrm>
            <a:off x="7107028" y="-849947"/>
            <a:ext cx="3424681" cy="4040177"/>
            <a:chOff x="-18654" y="-1013371"/>
            <a:chExt cx="3424681" cy="4040177"/>
          </a:xfrm>
        </p:grpSpPr>
        <p:pic>
          <p:nvPicPr>
            <p:cNvPr id="18" name="Picture 6" descr="Vintage Chandelier transparent PNG - StickPNG">
              <a:extLst>
                <a:ext uri="{FF2B5EF4-FFF2-40B4-BE49-F238E27FC236}">
                  <a16:creationId xmlns:a16="http://schemas.microsoft.com/office/drawing/2014/main" id="{04F6DA93-9BB7-4D23-ABB4-C48BD1E2E1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FBB817B-4D7E-4324-B750-0F0E52DB71FD}"/>
                </a:ext>
              </a:extLst>
            </p:cNvPr>
            <p:cNvPicPr>
              <a:picLocks noChangeAspect="1"/>
            </p:cNvPicPr>
            <p:nvPr/>
          </p:nvPicPr>
          <p:blipFill>
            <a:blip r:embed="rId7"/>
            <a:stretch>
              <a:fillRect/>
            </a:stretch>
          </p:blipFill>
          <p:spPr>
            <a:xfrm>
              <a:off x="314793" y="873177"/>
              <a:ext cx="228600" cy="753827"/>
            </a:xfrm>
            <a:prstGeom prst="rect">
              <a:avLst/>
            </a:prstGeom>
          </p:spPr>
        </p:pic>
        <p:pic>
          <p:nvPicPr>
            <p:cNvPr id="20" name="Picture 19">
              <a:extLst>
                <a:ext uri="{FF2B5EF4-FFF2-40B4-BE49-F238E27FC236}">
                  <a16:creationId xmlns:a16="http://schemas.microsoft.com/office/drawing/2014/main" id="{BD3079A4-1A17-4441-A594-B6F2E8EB9DD4}"/>
                </a:ext>
              </a:extLst>
            </p:cNvPr>
            <p:cNvPicPr>
              <a:picLocks noChangeAspect="1"/>
            </p:cNvPicPr>
            <p:nvPr/>
          </p:nvPicPr>
          <p:blipFill>
            <a:blip r:embed="rId7"/>
            <a:stretch>
              <a:fillRect/>
            </a:stretch>
          </p:blipFill>
          <p:spPr>
            <a:xfrm>
              <a:off x="958121" y="793229"/>
              <a:ext cx="228600" cy="753827"/>
            </a:xfrm>
            <a:prstGeom prst="rect">
              <a:avLst/>
            </a:prstGeom>
          </p:spPr>
        </p:pic>
        <p:pic>
          <p:nvPicPr>
            <p:cNvPr id="21" name="Picture 20">
              <a:extLst>
                <a:ext uri="{FF2B5EF4-FFF2-40B4-BE49-F238E27FC236}">
                  <a16:creationId xmlns:a16="http://schemas.microsoft.com/office/drawing/2014/main" id="{1BD9C7AF-AC4B-489B-8E8E-731FE429FFC9}"/>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22" name="Picture 21">
              <a:extLst>
                <a:ext uri="{FF2B5EF4-FFF2-40B4-BE49-F238E27FC236}">
                  <a16:creationId xmlns:a16="http://schemas.microsoft.com/office/drawing/2014/main" id="{CCD95059-10D3-4A22-BB0A-AFE8F4FBBB87}"/>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23" name="Picture 22">
              <a:extLst>
                <a:ext uri="{FF2B5EF4-FFF2-40B4-BE49-F238E27FC236}">
                  <a16:creationId xmlns:a16="http://schemas.microsoft.com/office/drawing/2014/main" id="{B804BC73-E5CE-48C1-8699-631C52C15743}"/>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24" name="Picture 23">
              <a:extLst>
                <a:ext uri="{FF2B5EF4-FFF2-40B4-BE49-F238E27FC236}">
                  <a16:creationId xmlns:a16="http://schemas.microsoft.com/office/drawing/2014/main" id="{28D8BCA3-1A71-4064-AEED-2F058E5B329C}"/>
                </a:ext>
              </a:extLst>
            </p:cNvPr>
            <p:cNvPicPr>
              <a:picLocks noChangeAspect="1"/>
            </p:cNvPicPr>
            <p:nvPr/>
          </p:nvPicPr>
          <p:blipFill>
            <a:blip r:embed="rId7"/>
            <a:stretch>
              <a:fillRect/>
            </a:stretch>
          </p:blipFill>
          <p:spPr>
            <a:xfrm flipH="1">
              <a:off x="2419506" y="820975"/>
              <a:ext cx="256107" cy="874427"/>
            </a:xfrm>
            <a:prstGeom prst="rect">
              <a:avLst/>
            </a:prstGeom>
          </p:spPr>
        </p:pic>
      </p:grpSp>
    </p:spTree>
    <p:extLst>
      <p:ext uri="{BB962C8B-B14F-4D97-AF65-F5344CB8AC3E}">
        <p14:creationId xmlns:p14="http://schemas.microsoft.com/office/powerpoint/2010/main" val="3868710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remade Room 3 (PSD) | Official PSDs">
            <a:extLst>
              <a:ext uri="{FF2B5EF4-FFF2-40B4-BE49-F238E27FC236}">
                <a16:creationId xmlns:a16="http://schemas.microsoft.com/office/drawing/2014/main" id="{6EBCD4CE-48AB-4C81-B9DA-B4A0CD936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260013" cy="102600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07EDE2F-E415-4C45-8B1C-391C20C6DCE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6382" b="100000" l="17085" r="76382"/>
                    </a14:imgEffect>
                  </a14:imgLayer>
                </a14:imgProps>
              </a:ext>
              <a:ext uri="{28A0092B-C50C-407E-A947-70E740481C1C}">
                <a14:useLocalDpi xmlns:a14="http://schemas.microsoft.com/office/drawing/2010/main" val="0"/>
              </a:ext>
            </a:extLst>
          </a:blip>
          <a:stretch>
            <a:fillRect/>
          </a:stretch>
        </p:blipFill>
        <p:spPr>
          <a:xfrm>
            <a:off x="-1166020" y="3378993"/>
            <a:ext cx="6881020" cy="6881020"/>
          </a:xfrm>
          <a:prstGeom prst="rect">
            <a:avLst/>
          </a:prstGeom>
        </p:spPr>
      </p:pic>
      <p:sp>
        <p:nvSpPr>
          <p:cNvPr id="5" name="Speech Bubble: Rectangle with Corners Rounded 4">
            <a:extLst>
              <a:ext uri="{FF2B5EF4-FFF2-40B4-BE49-F238E27FC236}">
                <a16:creationId xmlns:a16="http://schemas.microsoft.com/office/drawing/2014/main" id="{1456C623-EDB9-4AE2-9C6F-C85BCE7C3B3C}"/>
              </a:ext>
            </a:extLst>
          </p:cNvPr>
          <p:cNvSpPr/>
          <p:nvPr/>
        </p:nvSpPr>
        <p:spPr>
          <a:xfrm>
            <a:off x="3873501" y="6080124"/>
            <a:ext cx="6015037" cy="4064001"/>
          </a:xfrm>
          <a:prstGeom prst="wedgeRoundRectCallout">
            <a:avLst>
              <a:gd name="adj1" fmla="val -74553"/>
              <a:gd name="adj2" fmla="val -33543"/>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91BAE4C-44E0-489E-BFCD-E16D4076A0D9}"/>
              </a:ext>
            </a:extLst>
          </p:cNvPr>
          <p:cNvSpPr txBox="1"/>
          <p:nvPr/>
        </p:nvSpPr>
        <p:spPr>
          <a:xfrm>
            <a:off x="4128219" y="6355273"/>
            <a:ext cx="5505599" cy="3323987"/>
          </a:xfrm>
          <a:prstGeom prst="rect">
            <a:avLst/>
          </a:prstGeom>
          <a:noFill/>
        </p:spPr>
        <p:txBody>
          <a:bodyPr wrap="square" rtlCol="0">
            <a:spAutoFit/>
          </a:bodyPr>
          <a:lstStyle/>
          <a:p>
            <a:pPr algn="just"/>
            <a:r>
              <a:rPr lang="en-US" sz="3000" b="1" dirty="0"/>
              <a:t>Sir Isaac Newton PRS was an English mathematician, physicist, astronomer, theologian, and author who is widely </a:t>
            </a:r>
            <a:r>
              <a:rPr lang="en-US" sz="3000" b="1" dirty="0" err="1"/>
              <a:t>recognised</a:t>
            </a:r>
            <a:r>
              <a:rPr lang="en-US" sz="3000" b="1" dirty="0"/>
              <a:t> as one of the most influential scientists of all time and as a key figure in the scientific revolution</a:t>
            </a:r>
            <a:endParaRPr lang="en-GB" sz="3000" b="1" dirty="0"/>
          </a:p>
        </p:txBody>
      </p:sp>
      <p:pic>
        <p:nvPicPr>
          <p:cNvPr id="10242" name="Picture 2" descr="Isaac Newton - Mark Marturello - 10 DSC-A0517 07">
            <a:extLst>
              <a:ext uri="{FF2B5EF4-FFF2-40B4-BE49-F238E27FC236}">
                <a16:creationId xmlns:a16="http://schemas.microsoft.com/office/drawing/2014/main" id="{6280A2A0-5908-4386-B169-DA4E93F2B8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3758" y="409713"/>
            <a:ext cx="4232496" cy="523418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0376292-2C50-47E0-AE55-7C629FC7E345}"/>
              </a:ext>
            </a:extLst>
          </p:cNvPr>
          <p:cNvSpPr txBox="1"/>
          <p:nvPr/>
        </p:nvSpPr>
        <p:spPr>
          <a:xfrm>
            <a:off x="3588284" y="5128190"/>
            <a:ext cx="3083442" cy="646331"/>
          </a:xfrm>
          <a:prstGeom prst="rect">
            <a:avLst/>
          </a:prstGeom>
          <a:solidFill>
            <a:schemeClr val="accent4">
              <a:lumMod val="20000"/>
              <a:lumOff val="80000"/>
            </a:schemeClr>
          </a:solidFill>
          <a:ln w="76200">
            <a:solidFill>
              <a:srgbClr val="FFC000"/>
            </a:solidFill>
          </a:ln>
        </p:spPr>
        <p:txBody>
          <a:bodyPr wrap="square" rtlCol="0">
            <a:spAutoFit/>
          </a:bodyPr>
          <a:lstStyle/>
          <a:p>
            <a:pPr algn="ctr"/>
            <a:r>
              <a:rPr lang="en-GB" sz="3600" b="1" dirty="0"/>
              <a:t>Isaac Newton</a:t>
            </a:r>
          </a:p>
        </p:txBody>
      </p:sp>
      <p:grpSp>
        <p:nvGrpSpPr>
          <p:cNvPr id="9" name="Group 8">
            <a:extLst>
              <a:ext uri="{FF2B5EF4-FFF2-40B4-BE49-F238E27FC236}">
                <a16:creationId xmlns:a16="http://schemas.microsoft.com/office/drawing/2014/main" id="{00FF6891-37A6-4D33-BC53-CBDCD3DD1E09}"/>
              </a:ext>
            </a:extLst>
          </p:cNvPr>
          <p:cNvGrpSpPr/>
          <p:nvPr/>
        </p:nvGrpSpPr>
        <p:grpSpPr>
          <a:xfrm>
            <a:off x="-18654" y="-1013371"/>
            <a:ext cx="3424681" cy="4040177"/>
            <a:chOff x="-18654" y="-1013371"/>
            <a:chExt cx="3424681" cy="4040177"/>
          </a:xfrm>
        </p:grpSpPr>
        <p:pic>
          <p:nvPicPr>
            <p:cNvPr id="10" name="Picture 6" descr="Vintage Chandelier transparent PNG - StickPNG">
              <a:extLst>
                <a:ext uri="{FF2B5EF4-FFF2-40B4-BE49-F238E27FC236}">
                  <a16:creationId xmlns:a16="http://schemas.microsoft.com/office/drawing/2014/main" id="{1FB168B5-33F8-45EF-A1E2-C1BE2E2113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DBCF734-B58C-438F-AA84-628040CD0F03}"/>
                </a:ext>
              </a:extLst>
            </p:cNvPr>
            <p:cNvPicPr>
              <a:picLocks noChangeAspect="1"/>
            </p:cNvPicPr>
            <p:nvPr/>
          </p:nvPicPr>
          <p:blipFill>
            <a:blip r:embed="rId7"/>
            <a:stretch>
              <a:fillRect/>
            </a:stretch>
          </p:blipFill>
          <p:spPr>
            <a:xfrm>
              <a:off x="314793" y="873177"/>
              <a:ext cx="228600" cy="753827"/>
            </a:xfrm>
            <a:prstGeom prst="rect">
              <a:avLst/>
            </a:prstGeom>
          </p:spPr>
        </p:pic>
        <p:pic>
          <p:nvPicPr>
            <p:cNvPr id="12" name="Picture 11">
              <a:extLst>
                <a:ext uri="{FF2B5EF4-FFF2-40B4-BE49-F238E27FC236}">
                  <a16:creationId xmlns:a16="http://schemas.microsoft.com/office/drawing/2014/main" id="{E0A2DC98-ABA3-4326-A970-B65011EBD6F8}"/>
                </a:ext>
              </a:extLst>
            </p:cNvPr>
            <p:cNvPicPr>
              <a:picLocks noChangeAspect="1"/>
            </p:cNvPicPr>
            <p:nvPr/>
          </p:nvPicPr>
          <p:blipFill>
            <a:blip r:embed="rId7"/>
            <a:stretch>
              <a:fillRect/>
            </a:stretch>
          </p:blipFill>
          <p:spPr>
            <a:xfrm>
              <a:off x="958121" y="793229"/>
              <a:ext cx="228600" cy="753827"/>
            </a:xfrm>
            <a:prstGeom prst="rect">
              <a:avLst/>
            </a:prstGeom>
          </p:spPr>
        </p:pic>
        <p:pic>
          <p:nvPicPr>
            <p:cNvPr id="13" name="Picture 12">
              <a:extLst>
                <a:ext uri="{FF2B5EF4-FFF2-40B4-BE49-F238E27FC236}">
                  <a16:creationId xmlns:a16="http://schemas.microsoft.com/office/drawing/2014/main" id="{4F226694-7E0B-4A0A-8D50-2984C3A59A91}"/>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14" name="Picture 13">
              <a:extLst>
                <a:ext uri="{FF2B5EF4-FFF2-40B4-BE49-F238E27FC236}">
                  <a16:creationId xmlns:a16="http://schemas.microsoft.com/office/drawing/2014/main" id="{7AA085DA-3247-4155-8291-49BB1E60FC4F}"/>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15" name="Picture 14">
              <a:extLst>
                <a:ext uri="{FF2B5EF4-FFF2-40B4-BE49-F238E27FC236}">
                  <a16:creationId xmlns:a16="http://schemas.microsoft.com/office/drawing/2014/main" id="{A10D5775-0126-45AB-86EC-4A7538EED142}"/>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16" name="Picture 15">
              <a:extLst>
                <a:ext uri="{FF2B5EF4-FFF2-40B4-BE49-F238E27FC236}">
                  <a16:creationId xmlns:a16="http://schemas.microsoft.com/office/drawing/2014/main" id="{F2A57037-1E46-4E41-B798-D6C18C6667F2}"/>
                </a:ext>
              </a:extLst>
            </p:cNvPr>
            <p:cNvPicPr>
              <a:picLocks noChangeAspect="1"/>
            </p:cNvPicPr>
            <p:nvPr/>
          </p:nvPicPr>
          <p:blipFill>
            <a:blip r:embed="rId7"/>
            <a:stretch>
              <a:fillRect/>
            </a:stretch>
          </p:blipFill>
          <p:spPr>
            <a:xfrm flipH="1">
              <a:off x="2419506" y="820975"/>
              <a:ext cx="256107" cy="874427"/>
            </a:xfrm>
            <a:prstGeom prst="rect">
              <a:avLst/>
            </a:prstGeom>
          </p:spPr>
        </p:pic>
      </p:grpSp>
      <p:grpSp>
        <p:nvGrpSpPr>
          <p:cNvPr id="17" name="Group 16">
            <a:extLst>
              <a:ext uri="{FF2B5EF4-FFF2-40B4-BE49-F238E27FC236}">
                <a16:creationId xmlns:a16="http://schemas.microsoft.com/office/drawing/2014/main" id="{5BBDF249-129C-4D40-AB32-74CA5E7D21B2}"/>
              </a:ext>
            </a:extLst>
          </p:cNvPr>
          <p:cNvGrpSpPr/>
          <p:nvPr/>
        </p:nvGrpSpPr>
        <p:grpSpPr>
          <a:xfrm>
            <a:off x="7107028" y="-849947"/>
            <a:ext cx="3424681" cy="4040177"/>
            <a:chOff x="-18654" y="-1013371"/>
            <a:chExt cx="3424681" cy="4040177"/>
          </a:xfrm>
        </p:grpSpPr>
        <p:pic>
          <p:nvPicPr>
            <p:cNvPr id="18" name="Picture 6" descr="Vintage Chandelier transparent PNG - StickPNG">
              <a:extLst>
                <a:ext uri="{FF2B5EF4-FFF2-40B4-BE49-F238E27FC236}">
                  <a16:creationId xmlns:a16="http://schemas.microsoft.com/office/drawing/2014/main" id="{DA6EDDF5-61AF-448E-800F-D679D3DCFE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33E9476D-75FD-4690-BA54-42FCEE00A985}"/>
                </a:ext>
              </a:extLst>
            </p:cNvPr>
            <p:cNvPicPr>
              <a:picLocks noChangeAspect="1"/>
            </p:cNvPicPr>
            <p:nvPr/>
          </p:nvPicPr>
          <p:blipFill>
            <a:blip r:embed="rId7"/>
            <a:stretch>
              <a:fillRect/>
            </a:stretch>
          </p:blipFill>
          <p:spPr>
            <a:xfrm>
              <a:off x="314793" y="873177"/>
              <a:ext cx="228600" cy="753827"/>
            </a:xfrm>
            <a:prstGeom prst="rect">
              <a:avLst/>
            </a:prstGeom>
          </p:spPr>
        </p:pic>
        <p:pic>
          <p:nvPicPr>
            <p:cNvPr id="20" name="Picture 19">
              <a:extLst>
                <a:ext uri="{FF2B5EF4-FFF2-40B4-BE49-F238E27FC236}">
                  <a16:creationId xmlns:a16="http://schemas.microsoft.com/office/drawing/2014/main" id="{9034BCB8-52DD-43F9-8E68-B3FC5F87CD0B}"/>
                </a:ext>
              </a:extLst>
            </p:cNvPr>
            <p:cNvPicPr>
              <a:picLocks noChangeAspect="1"/>
            </p:cNvPicPr>
            <p:nvPr/>
          </p:nvPicPr>
          <p:blipFill>
            <a:blip r:embed="rId7"/>
            <a:stretch>
              <a:fillRect/>
            </a:stretch>
          </p:blipFill>
          <p:spPr>
            <a:xfrm>
              <a:off x="958121" y="793229"/>
              <a:ext cx="228600" cy="753827"/>
            </a:xfrm>
            <a:prstGeom prst="rect">
              <a:avLst/>
            </a:prstGeom>
          </p:spPr>
        </p:pic>
        <p:pic>
          <p:nvPicPr>
            <p:cNvPr id="21" name="Picture 20">
              <a:extLst>
                <a:ext uri="{FF2B5EF4-FFF2-40B4-BE49-F238E27FC236}">
                  <a16:creationId xmlns:a16="http://schemas.microsoft.com/office/drawing/2014/main" id="{D96F9A88-F0A2-4D12-817B-A7F6B7DDDCE1}"/>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22" name="Picture 21">
              <a:extLst>
                <a:ext uri="{FF2B5EF4-FFF2-40B4-BE49-F238E27FC236}">
                  <a16:creationId xmlns:a16="http://schemas.microsoft.com/office/drawing/2014/main" id="{5857E824-055C-4073-9F33-A45AE91FB18C}"/>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23" name="Picture 22">
              <a:extLst>
                <a:ext uri="{FF2B5EF4-FFF2-40B4-BE49-F238E27FC236}">
                  <a16:creationId xmlns:a16="http://schemas.microsoft.com/office/drawing/2014/main" id="{B0EC7FC2-E3DE-4F32-872D-8BC4227FEA2F}"/>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24" name="Picture 23">
              <a:extLst>
                <a:ext uri="{FF2B5EF4-FFF2-40B4-BE49-F238E27FC236}">
                  <a16:creationId xmlns:a16="http://schemas.microsoft.com/office/drawing/2014/main" id="{4220D413-4171-4395-A54A-CD9AC9226FFE}"/>
                </a:ext>
              </a:extLst>
            </p:cNvPr>
            <p:cNvPicPr>
              <a:picLocks noChangeAspect="1"/>
            </p:cNvPicPr>
            <p:nvPr/>
          </p:nvPicPr>
          <p:blipFill>
            <a:blip r:embed="rId7"/>
            <a:stretch>
              <a:fillRect/>
            </a:stretch>
          </p:blipFill>
          <p:spPr>
            <a:xfrm flipH="1">
              <a:off x="2419506" y="820975"/>
              <a:ext cx="256107" cy="874427"/>
            </a:xfrm>
            <a:prstGeom prst="rect">
              <a:avLst/>
            </a:prstGeom>
          </p:spPr>
        </p:pic>
      </p:grpSp>
    </p:spTree>
    <p:extLst>
      <p:ext uri="{BB962C8B-B14F-4D97-AF65-F5344CB8AC3E}">
        <p14:creationId xmlns:p14="http://schemas.microsoft.com/office/powerpoint/2010/main" val="42907020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remade Room 3 (PSD) | Official PSDs">
            <a:extLst>
              <a:ext uri="{FF2B5EF4-FFF2-40B4-BE49-F238E27FC236}">
                <a16:creationId xmlns:a16="http://schemas.microsoft.com/office/drawing/2014/main" id="{6EBCD4CE-48AB-4C81-B9DA-B4A0CD936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260013" cy="102600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77701F0-8736-47A9-902F-E9A8BF802B8F}"/>
              </a:ext>
            </a:extLst>
          </p:cNvPr>
          <p:cNvPicPr>
            <a:picLocks noChangeAspect="1"/>
          </p:cNvPicPr>
          <p:nvPr/>
        </p:nvPicPr>
        <p:blipFill>
          <a:blip r:embed="rId3"/>
          <a:stretch>
            <a:fillRect/>
          </a:stretch>
        </p:blipFill>
        <p:spPr>
          <a:xfrm>
            <a:off x="3287732" y="184924"/>
            <a:ext cx="3825370" cy="5431441"/>
          </a:xfrm>
          <a:prstGeom prst="rect">
            <a:avLst/>
          </a:prstGeom>
        </p:spPr>
      </p:pic>
      <p:pic>
        <p:nvPicPr>
          <p:cNvPr id="4" name="Picture 3">
            <a:extLst>
              <a:ext uri="{FF2B5EF4-FFF2-40B4-BE49-F238E27FC236}">
                <a16:creationId xmlns:a16="http://schemas.microsoft.com/office/drawing/2014/main" id="{D07EDE2F-E415-4C45-8B1C-391C20C6DCE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6382" b="100000" l="17085" r="76382"/>
                    </a14:imgEffect>
                  </a14:imgLayer>
                </a14:imgProps>
              </a:ext>
              <a:ext uri="{28A0092B-C50C-407E-A947-70E740481C1C}">
                <a14:useLocalDpi xmlns:a14="http://schemas.microsoft.com/office/drawing/2010/main" val="0"/>
              </a:ext>
            </a:extLst>
          </a:blip>
          <a:stretch>
            <a:fillRect/>
          </a:stretch>
        </p:blipFill>
        <p:spPr>
          <a:xfrm>
            <a:off x="-1166020" y="3378993"/>
            <a:ext cx="6881020" cy="6881020"/>
          </a:xfrm>
          <a:prstGeom prst="rect">
            <a:avLst/>
          </a:prstGeom>
        </p:spPr>
      </p:pic>
      <p:sp>
        <p:nvSpPr>
          <p:cNvPr id="5" name="Speech Bubble: Rectangle with Corners Rounded 4">
            <a:extLst>
              <a:ext uri="{FF2B5EF4-FFF2-40B4-BE49-F238E27FC236}">
                <a16:creationId xmlns:a16="http://schemas.microsoft.com/office/drawing/2014/main" id="{1456C623-EDB9-4AE2-9C6F-C85BCE7C3B3C}"/>
              </a:ext>
            </a:extLst>
          </p:cNvPr>
          <p:cNvSpPr/>
          <p:nvPr/>
        </p:nvSpPr>
        <p:spPr>
          <a:xfrm>
            <a:off x="3873501" y="6080124"/>
            <a:ext cx="6015037" cy="4064001"/>
          </a:xfrm>
          <a:prstGeom prst="wedgeRoundRectCallout">
            <a:avLst>
              <a:gd name="adj1" fmla="val -75967"/>
              <a:gd name="adj2" fmla="val -34590"/>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91BAE4C-44E0-489E-BFCD-E16D4076A0D9}"/>
              </a:ext>
            </a:extLst>
          </p:cNvPr>
          <p:cNvSpPr txBox="1"/>
          <p:nvPr/>
        </p:nvSpPr>
        <p:spPr>
          <a:xfrm>
            <a:off x="3969078" y="6123050"/>
            <a:ext cx="5832217" cy="3785652"/>
          </a:xfrm>
          <a:prstGeom prst="rect">
            <a:avLst/>
          </a:prstGeom>
          <a:noFill/>
        </p:spPr>
        <p:txBody>
          <a:bodyPr wrap="square" rtlCol="0">
            <a:spAutoFit/>
          </a:bodyPr>
          <a:lstStyle/>
          <a:p>
            <a:pPr lvl="0" algn="just"/>
            <a:r>
              <a:rPr lang="en-US" sz="3000" b="1" dirty="0">
                <a:solidFill>
                  <a:prstClr val="black"/>
                </a:solidFill>
              </a:rPr>
              <a:t>Selman Abraham Waksman was a Ukrainian-born Jewish-American inventor, biochemist and microbiologist whose research into the decomposition of organisms that live in soil enabled the discovery of streptomycin and several other antibiotics</a:t>
            </a:r>
            <a:endParaRPr kumimoji="0" lang="en-GB" sz="3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FD6E9F4-4D5F-4A2D-B81B-885E661110FE}"/>
              </a:ext>
            </a:extLst>
          </p:cNvPr>
          <p:cNvSpPr txBox="1"/>
          <p:nvPr/>
        </p:nvSpPr>
        <p:spPr>
          <a:xfrm>
            <a:off x="3240506" y="5273455"/>
            <a:ext cx="3991858" cy="646331"/>
          </a:xfrm>
          <a:prstGeom prst="rect">
            <a:avLst/>
          </a:prstGeom>
          <a:solidFill>
            <a:schemeClr val="accent4">
              <a:lumMod val="20000"/>
              <a:lumOff val="80000"/>
            </a:schemeClr>
          </a:solidFill>
          <a:ln w="76200">
            <a:solidFill>
              <a:srgbClr val="FFC000"/>
            </a:solidFill>
          </a:ln>
        </p:spPr>
        <p:txBody>
          <a:bodyPr wrap="square" rtlCol="0">
            <a:spAutoFit/>
          </a:bodyPr>
          <a:lstStyle/>
          <a:p>
            <a:pPr lvl="0" algn="ctr"/>
            <a:r>
              <a:rPr lang="en-GB" sz="3600" b="1" dirty="0">
                <a:solidFill>
                  <a:prstClr val="black"/>
                </a:solidFill>
              </a:rPr>
              <a:t>Selman Waksman</a:t>
            </a:r>
            <a:endPar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591EB34D-5B6F-4385-A457-8C3B8C15138B}"/>
              </a:ext>
            </a:extLst>
          </p:cNvPr>
          <p:cNvGrpSpPr/>
          <p:nvPr/>
        </p:nvGrpSpPr>
        <p:grpSpPr>
          <a:xfrm>
            <a:off x="-18654" y="-1013371"/>
            <a:ext cx="3424681" cy="4040177"/>
            <a:chOff x="-18654" y="-1013371"/>
            <a:chExt cx="3424681" cy="4040177"/>
          </a:xfrm>
        </p:grpSpPr>
        <p:pic>
          <p:nvPicPr>
            <p:cNvPr id="10" name="Picture 6" descr="Vintage Chandelier transparent PNG - StickPNG">
              <a:extLst>
                <a:ext uri="{FF2B5EF4-FFF2-40B4-BE49-F238E27FC236}">
                  <a16:creationId xmlns:a16="http://schemas.microsoft.com/office/drawing/2014/main" id="{E04869FE-8E6E-4D99-BB82-CF7C57FD46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98FF711-D42C-41E7-BE9C-C955B94CBBC1}"/>
                </a:ext>
              </a:extLst>
            </p:cNvPr>
            <p:cNvPicPr>
              <a:picLocks noChangeAspect="1"/>
            </p:cNvPicPr>
            <p:nvPr/>
          </p:nvPicPr>
          <p:blipFill>
            <a:blip r:embed="rId7"/>
            <a:stretch>
              <a:fillRect/>
            </a:stretch>
          </p:blipFill>
          <p:spPr>
            <a:xfrm>
              <a:off x="314793" y="873177"/>
              <a:ext cx="228600" cy="753827"/>
            </a:xfrm>
            <a:prstGeom prst="rect">
              <a:avLst/>
            </a:prstGeom>
          </p:spPr>
        </p:pic>
        <p:pic>
          <p:nvPicPr>
            <p:cNvPr id="12" name="Picture 11">
              <a:extLst>
                <a:ext uri="{FF2B5EF4-FFF2-40B4-BE49-F238E27FC236}">
                  <a16:creationId xmlns:a16="http://schemas.microsoft.com/office/drawing/2014/main" id="{A6FA3F2D-55B9-4AE3-A899-3FB45C9D20D8}"/>
                </a:ext>
              </a:extLst>
            </p:cNvPr>
            <p:cNvPicPr>
              <a:picLocks noChangeAspect="1"/>
            </p:cNvPicPr>
            <p:nvPr/>
          </p:nvPicPr>
          <p:blipFill>
            <a:blip r:embed="rId7"/>
            <a:stretch>
              <a:fillRect/>
            </a:stretch>
          </p:blipFill>
          <p:spPr>
            <a:xfrm>
              <a:off x="958121" y="793229"/>
              <a:ext cx="228600" cy="753827"/>
            </a:xfrm>
            <a:prstGeom prst="rect">
              <a:avLst/>
            </a:prstGeom>
          </p:spPr>
        </p:pic>
        <p:pic>
          <p:nvPicPr>
            <p:cNvPr id="13" name="Picture 12">
              <a:extLst>
                <a:ext uri="{FF2B5EF4-FFF2-40B4-BE49-F238E27FC236}">
                  <a16:creationId xmlns:a16="http://schemas.microsoft.com/office/drawing/2014/main" id="{A462B0E9-C446-4D4C-BA89-8A6C37AC2FC4}"/>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14" name="Picture 13">
              <a:extLst>
                <a:ext uri="{FF2B5EF4-FFF2-40B4-BE49-F238E27FC236}">
                  <a16:creationId xmlns:a16="http://schemas.microsoft.com/office/drawing/2014/main" id="{C97A1060-B47F-4EFC-AF0A-F1FF3B2A0528}"/>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15" name="Picture 14">
              <a:extLst>
                <a:ext uri="{FF2B5EF4-FFF2-40B4-BE49-F238E27FC236}">
                  <a16:creationId xmlns:a16="http://schemas.microsoft.com/office/drawing/2014/main" id="{8ED301B7-7A9E-44BB-A862-F27C864F43B1}"/>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16" name="Picture 15">
              <a:extLst>
                <a:ext uri="{FF2B5EF4-FFF2-40B4-BE49-F238E27FC236}">
                  <a16:creationId xmlns:a16="http://schemas.microsoft.com/office/drawing/2014/main" id="{C8E236F1-8E55-42A0-8141-2301D95090FC}"/>
                </a:ext>
              </a:extLst>
            </p:cNvPr>
            <p:cNvPicPr>
              <a:picLocks noChangeAspect="1"/>
            </p:cNvPicPr>
            <p:nvPr/>
          </p:nvPicPr>
          <p:blipFill>
            <a:blip r:embed="rId7"/>
            <a:stretch>
              <a:fillRect/>
            </a:stretch>
          </p:blipFill>
          <p:spPr>
            <a:xfrm flipH="1">
              <a:off x="2419506" y="820975"/>
              <a:ext cx="256107" cy="874427"/>
            </a:xfrm>
            <a:prstGeom prst="rect">
              <a:avLst/>
            </a:prstGeom>
          </p:spPr>
        </p:pic>
      </p:grpSp>
      <p:grpSp>
        <p:nvGrpSpPr>
          <p:cNvPr id="17" name="Group 16">
            <a:extLst>
              <a:ext uri="{FF2B5EF4-FFF2-40B4-BE49-F238E27FC236}">
                <a16:creationId xmlns:a16="http://schemas.microsoft.com/office/drawing/2014/main" id="{945FB45C-8AAF-48E6-A760-3C0612A9E2A8}"/>
              </a:ext>
            </a:extLst>
          </p:cNvPr>
          <p:cNvGrpSpPr/>
          <p:nvPr/>
        </p:nvGrpSpPr>
        <p:grpSpPr>
          <a:xfrm>
            <a:off x="7107028" y="-849947"/>
            <a:ext cx="3424681" cy="4040177"/>
            <a:chOff x="-18654" y="-1013371"/>
            <a:chExt cx="3424681" cy="4040177"/>
          </a:xfrm>
        </p:grpSpPr>
        <p:pic>
          <p:nvPicPr>
            <p:cNvPr id="18" name="Picture 6" descr="Vintage Chandelier transparent PNG - StickPNG">
              <a:extLst>
                <a:ext uri="{FF2B5EF4-FFF2-40B4-BE49-F238E27FC236}">
                  <a16:creationId xmlns:a16="http://schemas.microsoft.com/office/drawing/2014/main" id="{04F6DA93-9BB7-4D23-ABB4-C48BD1E2E1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FBB817B-4D7E-4324-B750-0F0E52DB71FD}"/>
                </a:ext>
              </a:extLst>
            </p:cNvPr>
            <p:cNvPicPr>
              <a:picLocks noChangeAspect="1"/>
            </p:cNvPicPr>
            <p:nvPr/>
          </p:nvPicPr>
          <p:blipFill>
            <a:blip r:embed="rId7"/>
            <a:stretch>
              <a:fillRect/>
            </a:stretch>
          </p:blipFill>
          <p:spPr>
            <a:xfrm>
              <a:off x="314793" y="873177"/>
              <a:ext cx="228600" cy="753827"/>
            </a:xfrm>
            <a:prstGeom prst="rect">
              <a:avLst/>
            </a:prstGeom>
          </p:spPr>
        </p:pic>
        <p:pic>
          <p:nvPicPr>
            <p:cNvPr id="20" name="Picture 19">
              <a:extLst>
                <a:ext uri="{FF2B5EF4-FFF2-40B4-BE49-F238E27FC236}">
                  <a16:creationId xmlns:a16="http://schemas.microsoft.com/office/drawing/2014/main" id="{BD3079A4-1A17-4441-A594-B6F2E8EB9DD4}"/>
                </a:ext>
              </a:extLst>
            </p:cNvPr>
            <p:cNvPicPr>
              <a:picLocks noChangeAspect="1"/>
            </p:cNvPicPr>
            <p:nvPr/>
          </p:nvPicPr>
          <p:blipFill>
            <a:blip r:embed="rId7"/>
            <a:stretch>
              <a:fillRect/>
            </a:stretch>
          </p:blipFill>
          <p:spPr>
            <a:xfrm>
              <a:off x="958121" y="793229"/>
              <a:ext cx="228600" cy="753827"/>
            </a:xfrm>
            <a:prstGeom prst="rect">
              <a:avLst/>
            </a:prstGeom>
          </p:spPr>
        </p:pic>
        <p:pic>
          <p:nvPicPr>
            <p:cNvPr id="21" name="Picture 20">
              <a:extLst>
                <a:ext uri="{FF2B5EF4-FFF2-40B4-BE49-F238E27FC236}">
                  <a16:creationId xmlns:a16="http://schemas.microsoft.com/office/drawing/2014/main" id="{1BD9C7AF-AC4B-489B-8E8E-731FE429FFC9}"/>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22" name="Picture 21">
              <a:extLst>
                <a:ext uri="{FF2B5EF4-FFF2-40B4-BE49-F238E27FC236}">
                  <a16:creationId xmlns:a16="http://schemas.microsoft.com/office/drawing/2014/main" id="{CCD95059-10D3-4A22-BB0A-AFE8F4FBBB87}"/>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23" name="Picture 22">
              <a:extLst>
                <a:ext uri="{FF2B5EF4-FFF2-40B4-BE49-F238E27FC236}">
                  <a16:creationId xmlns:a16="http://schemas.microsoft.com/office/drawing/2014/main" id="{B804BC73-E5CE-48C1-8699-631C52C15743}"/>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24" name="Picture 23">
              <a:extLst>
                <a:ext uri="{FF2B5EF4-FFF2-40B4-BE49-F238E27FC236}">
                  <a16:creationId xmlns:a16="http://schemas.microsoft.com/office/drawing/2014/main" id="{28D8BCA3-1A71-4064-AEED-2F058E5B329C}"/>
                </a:ext>
              </a:extLst>
            </p:cNvPr>
            <p:cNvPicPr>
              <a:picLocks noChangeAspect="1"/>
            </p:cNvPicPr>
            <p:nvPr/>
          </p:nvPicPr>
          <p:blipFill>
            <a:blip r:embed="rId7"/>
            <a:stretch>
              <a:fillRect/>
            </a:stretch>
          </p:blipFill>
          <p:spPr>
            <a:xfrm flipH="1">
              <a:off x="2419506" y="820975"/>
              <a:ext cx="256107" cy="874427"/>
            </a:xfrm>
            <a:prstGeom prst="rect">
              <a:avLst/>
            </a:prstGeom>
          </p:spPr>
        </p:pic>
      </p:grpSp>
    </p:spTree>
    <p:extLst>
      <p:ext uri="{BB962C8B-B14F-4D97-AF65-F5344CB8AC3E}">
        <p14:creationId xmlns:p14="http://schemas.microsoft.com/office/powerpoint/2010/main" val="380063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remade Room 3 (PSD) | Official PSDs">
            <a:extLst>
              <a:ext uri="{FF2B5EF4-FFF2-40B4-BE49-F238E27FC236}">
                <a16:creationId xmlns:a16="http://schemas.microsoft.com/office/drawing/2014/main" id="{6EBCD4CE-48AB-4C81-B9DA-B4A0CD936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260013" cy="102600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74B8646-D5B9-499D-8C4E-EF2D5195497C}"/>
              </a:ext>
            </a:extLst>
          </p:cNvPr>
          <p:cNvPicPr>
            <a:picLocks noChangeAspect="1"/>
          </p:cNvPicPr>
          <p:nvPr/>
        </p:nvPicPr>
        <p:blipFill>
          <a:blip r:embed="rId3"/>
          <a:stretch>
            <a:fillRect/>
          </a:stretch>
        </p:blipFill>
        <p:spPr>
          <a:xfrm>
            <a:off x="2743800" y="514079"/>
            <a:ext cx="5025456" cy="5025456"/>
          </a:xfrm>
          <a:prstGeom prst="rect">
            <a:avLst/>
          </a:prstGeom>
        </p:spPr>
      </p:pic>
      <p:pic>
        <p:nvPicPr>
          <p:cNvPr id="4" name="Picture 3">
            <a:extLst>
              <a:ext uri="{FF2B5EF4-FFF2-40B4-BE49-F238E27FC236}">
                <a16:creationId xmlns:a16="http://schemas.microsoft.com/office/drawing/2014/main" id="{D07EDE2F-E415-4C45-8B1C-391C20C6DCE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6382" b="100000" l="17085" r="76382"/>
                    </a14:imgEffect>
                  </a14:imgLayer>
                </a14:imgProps>
              </a:ext>
              <a:ext uri="{28A0092B-C50C-407E-A947-70E740481C1C}">
                <a14:useLocalDpi xmlns:a14="http://schemas.microsoft.com/office/drawing/2010/main" val="0"/>
              </a:ext>
            </a:extLst>
          </a:blip>
          <a:stretch>
            <a:fillRect/>
          </a:stretch>
        </p:blipFill>
        <p:spPr>
          <a:xfrm>
            <a:off x="-1166020" y="3378993"/>
            <a:ext cx="6881020" cy="6881020"/>
          </a:xfrm>
          <a:prstGeom prst="rect">
            <a:avLst/>
          </a:prstGeom>
        </p:spPr>
      </p:pic>
      <p:sp>
        <p:nvSpPr>
          <p:cNvPr id="5" name="Speech Bubble: Rectangle with Corners Rounded 4">
            <a:extLst>
              <a:ext uri="{FF2B5EF4-FFF2-40B4-BE49-F238E27FC236}">
                <a16:creationId xmlns:a16="http://schemas.microsoft.com/office/drawing/2014/main" id="{1456C623-EDB9-4AE2-9C6F-C85BCE7C3B3C}"/>
              </a:ext>
            </a:extLst>
          </p:cNvPr>
          <p:cNvSpPr/>
          <p:nvPr/>
        </p:nvSpPr>
        <p:spPr>
          <a:xfrm>
            <a:off x="3873501" y="6080124"/>
            <a:ext cx="6015037" cy="4064001"/>
          </a:xfrm>
          <a:prstGeom prst="wedgeRoundRectCallout">
            <a:avLst>
              <a:gd name="adj1" fmla="val -75967"/>
              <a:gd name="adj2" fmla="val -34590"/>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91BAE4C-44E0-489E-BFCD-E16D4076A0D9}"/>
              </a:ext>
            </a:extLst>
          </p:cNvPr>
          <p:cNvSpPr txBox="1"/>
          <p:nvPr/>
        </p:nvSpPr>
        <p:spPr>
          <a:xfrm>
            <a:off x="3969078" y="6123050"/>
            <a:ext cx="5832217" cy="4031873"/>
          </a:xfrm>
          <a:prstGeom prst="rect">
            <a:avLst/>
          </a:prstGeom>
          <a:noFill/>
        </p:spPr>
        <p:txBody>
          <a:bodyPr wrap="square" rtlCol="0">
            <a:spAutoFit/>
          </a:bodyPr>
          <a:lstStyle/>
          <a:p>
            <a:pPr lvl="0" algn="just"/>
            <a:r>
              <a:rPr lang="en-US" sz="3200" b="1" dirty="0">
                <a:solidFill>
                  <a:prstClr val="black"/>
                </a:solidFill>
              </a:rPr>
              <a:t>George Washington Carver was an American agricultural scientist and inventor. He promoted alternative crops to cotton and methods to prevent soil depletion. He was the most prominent black scientist of the early 20th century</a:t>
            </a:r>
            <a:endPar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FD6E9F4-4D5F-4A2D-B81B-885E661110FE}"/>
              </a:ext>
            </a:extLst>
          </p:cNvPr>
          <p:cNvSpPr txBox="1"/>
          <p:nvPr/>
        </p:nvSpPr>
        <p:spPr>
          <a:xfrm>
            <a:off x="3240506" y="4787673"/>
            <a:ext cx="3991858" cy="1200329"/>
          </a:xfrm>
          <a:prstGeom prst="rect">
            <a:avLst/>
          </a:prstGeom>
          <a:solidFill>
            <a:schemeClr val="accent4">
              <a:lumMod val="20000"/>
              <a:lumOff val="80000"/>
            </a:schemeClr>
          </a:solidFill>
          <a:ln w="76200">
            <a:solidFill>
              <a:srgbClr val="FFC000"/>
            </a:solidFill>
          </a:ln>
        </p:spPr>
        <p:txBody>
          <a:bodyPr wrap="square" rtlCol="0">
            <a:spAutoFit/>
          </a:bodyPr>
          <a:lstStyle/>
          <a:p>
            <a:pPr lvl="0" algn="ctr"/>
            <a:r>
              <a:rPr lang="en-GB" sz="3600" b="1" dirty="0">
                <a:solidFill>
                  <a:prstClr val="black"/>
                </a:solidFill>
              </a:rPr>
              <a:t>George Washington Carver</a:t>
            </a:r>
            <a:endPar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591EB34D-5B6F-4385-A457-8C3B8C15138B}"/>
              </a:ext>
            </a:extLst>
          </p:cNvPr>
          <p:cNvGrpSpPr/>
          <p:nvPr/>
        </p:nvGrpSpPr>
        <p:grpSpPr>
          <a:xfrm>
            <a:off x="-18654" y="-1013371"/>
            <a:ext cx="3424681" cy="4040177"/>
            <a:chOff x="-18654" y="-1013371"/>
            <a:chExt cx="3424681" cy="4040177"/>
          </a:xfrm>
        </p:grpSpPr>
        <p:pic>
          <p:nvPicPr>
            <p:cNvPr id="10" name="Picture 6" descr="Vintage Chandelier transparent PNG - StickPNG">
              <a:extLst>
                <a:ext uri="{FF2B5EF4-FFF2-40B4-BE49-F238E27FC236}">
                  <a16:creationId xmlns:a16="http://schemas.microsoft.com/office/drawing/2014/main" id="{E04869FE-8E6E-4D99-BB82-CF7C57FD46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98FF711-D42C-41E7-BE9C-C955B94CBBC1}"/>
                </a:ext>
              </a:extLst>
            </p:cNvPr>
            <p:cNvPicPr>
              <a:picLocks noChangeAspect="1"/>
            </p:cNvPicPr>
            <p:nvPr/>
          </p:nvPicPr>
          <p:blipFill>
            <a:blip r:embed="rId7"/>
            <a:stretch>
              <a:fillRect/>
            </a:stretch>
          </p:blipFill>
          <p:spPr>
            <a:xfrm>
              <a:off x="314793" y="873177"/>
              <a:ext cx="228600" cy="753827"/>
            </a:xfrm>
            <a:prstGeom prst="rect">
              <a:avLst/>
            </a:prstGeom>
          </p:spPr>
        </p:pic>
        <p:pic>
          <p:nvPicPr>
            <p:cNvPr id="12" name="Picture 11">
              <a:extLst>
                <a:ext uri="{FF2B5EF4-FFF2-40B4-BE49-F238E27FC236}">
                  <a16:creationId xmlns:a16="http://schemas.microsoft.com/office/drawing/2014/main" id="{A6FA3F2D-55B9-4AE3-A899-3FB45C9D20D8}"/>
                </a:ext>
              </a:extLst>
            </p:cNvPr>
            <p:cNvPicPr>
              <a:picLocks noChangeAspect="1"/>
            </p:cNvPicPr>
            <p:nvPr/>
          </p:nvPicPr>
          <p:blipFill>
            <a:blip r:embed="rId7"/>
            <a:stretch>
              <a:fillRect/>
            </a:stretch>
          </p:blipFill>
          <p:spPr>
            <a:xfrm>
              <a:off x="958121" y="793229"/>
              <a:ext cx="228600" cy="753827"/>
            </a:xfrm>
            <a:prstGeom prst="rect">
              <a:avLst/>
            </a:prstGeom>
          </p:spPr>
        </p:pic>
        <p:pic>
          <p:nvPicPr>
            <p:cNvPr id="13" name="Picture 12">
              <a:extLst>
                <a:ext uri="{FF2B5EF4-FFF2-40B4-BE49-F238E27FC236}">
                  <a16:creationId xmlns:a16="http://schemas.microsoft.com/office/drawing/2014/main" id="{A462B0E9-C446-4D4C-BA89-8A6C37AC2FC4}"/>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14" name="Picture 13">
              <a:extLst>
                <a:ext uri="{FF2B5EF4-FFF2-40B4-BE49-F238E27FC236}">
                  <a16:creationId xmlns:a16="http://schemas.microsoft.com/office/drawing/2014/main" id="{C97A1060-B47F-4EFC-AF0A-F1FF3B2A0528}"/>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15" name="Picture 14">
              <a:extLst>
                <a:ext uri="{FF2B5EF4-FFF2-40B4-BE49-F238E27FC236}">
                  <a16:creationId xmlns:a16="http://schemas.microsoft.com/office/drawing/2014/main" id="{8ED301B7-7A9E-44BB-A862-F27C864F43B1}"/>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16" name="Picture 15">
              <a:extLst>
                <a:ext uri="{FF2B5EF4-FFF2-40B4-BE49-F238E27FC236}">
                  <a16:creationId xmlns:a16="http://schemas.microsoft.com/office/drawing/2014/main" id="{C8E236F1-8E55-42A0-8141-2301D95090FC}"/>
                </a:ext>
              </a:extLst>
            </p:cNvPr>
            <p:cNvPicPr>
              <a:picLocks noChangeAspect="1"/>
            </p:cNvPicPr>
            <p:nvPr/>
          </p:nvPicPr>
          <p:blipFill>
            <a:blip r:embed="rId7"/>
            <a:stretch>
              <a:fillRect/>
            </a:stretch>
          </p:blipFill>
          <p:spPr>
            <a:xfrm flipH="1">
              <a:off x="2419506" y="820975"/>
              <a:ext cx="256107" cy="874427"/>
            </a:xfrm>
            <a:prstGeom prst="rect">
              <a:avLst/>
            </a:prstGeom>
          </p:spPr>
        </p:pic>
      </p:grpSp>
      <p:grpSp>
        <p:nvGrpSpPr>
          <p:cNvPr id="17" name="Group 16">
            <a:extLst>
              <a:ext uri="{FF2B5EF4-FFF2-40B4-BE49-F238E27FC236}">
                <a16:creationId xmlns:a16="http://schemas.microsoft.com/office/drawing/2014/main" id="{945FB45C-8AAF-48E6-A760-3C0612A9E2A8}"/>
              </a:ext>
            </a:extLst>
          </p:cNvPr>
          <p:cNvGrpSpPr/>
          <p:nvPr/>
        </p:nvGrpSpPr>
        <p:grpSpPr>
          <a:xfrm>
            <a:off x="7107028" y="-849947"/>
            <a:ext cx="3424681" cy="4040177"/>
            <a:chOff x="-18654" y="-1013371"/>
            <a:chExt cx="3424681" cy="4040177"/>
          </a:xfrm>
        </p:grpSpPr>
        <p:pic>
          <p:nvPicPr>
            <p:cNvPr id="18" name="Picture 6" descr="Vintage Chandelier transparent PNG - StickPNG">
              <a:extLst>
                <a:ext uri="{FF2B5EF4-FFF2-40B4-BE49-F238E27FC236}">
                  <a16:creationId xmlns:a16="http://schemas.microsoft.com/office/drawing/2014/main" id="{04F6DA93-9BB7-4D23-ABB4-C48BD1E2E1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FBB817B-4D7E-4324-B750-0F0E52DB71FD}"/>
                </a:ext>
              </a:extLst>
            </p:cNvPr>
            <p:cNvPicPr>
              <a:picLocks noChangeAspect="1"/>
            </p:cNvPicPr>
            <p:nvPr/>
          </p:nvPicPr>
          <p:blipFill>
            <a:blip r:embed="rId7"/>
            <a:stretch>
              <a:fillRect/>
            </a:stretch>
          </p:blipFill>
          <p:spPr>
            <a:xfrm>
              <a:off x="314793" y="873177"/>
              <a:ext cx="228600" cy="753827"/>
            </a:xfrm>
            <a:prstGeom prst="rect">
              <a:avLst/>
            </a:prstGeom>
          </p:spPr>
        </p:pic>
        <p:pic>
          <p:nvPicPr>
            <p:cNvPr id="20" name="Picture 19">
              <a:extLst>
                <a:ext uri="{FF2B5EF4-FFF2-40B4-BE49-F238E27FC236}">
                  <a16:creationId xmlns:a16="http://schemas.microsoft.com/office/drawing/2014/main" id="{BD3079A4-1A17-4441-A594-B6F2E8EB9DD4}"/>
                </a:ext>
              </a:extLst>
            </p:cNvPr>
            <p:cNvPicPr>
              <a:picLocks noChangeAspect="1"/>
            </p:cNvPicPr>
            <p:nvPr/>
          </p:nvPicPr>
          <p:blipFill>
            <a:blip r:embed="rId7"/>
            <a:stretch>
              <a:fillRect/>
            </a:stretch>
          </p:blipFill>
          <p:spPr>
            <a:xfrm>
              <a:off x="958121" y="793229"/>
              <a:ext cx="228600" cy="753827"/>
            </a:xfrm>
            <a:prstGeom prst="rect">
              <a:avLst/>
            </a:prstGeom>
          </p:spPr>
        </p:pic>
        <p:pic>
          <p:nvPicPr>
            <p:cNvPr id="21" name="Picture 20">
              <a:extLst>
                <a:ext uri="{FF2B5EF4-FFF2-40B4-BE49-F238E27FC236}">
                  <a16:creationId xmlns:a16="http://schemas.microsoft.com/office/drawing/2014/main" id="{1BD9C7AF-AC4B-489B-8E8E-731FE429FFC9}"/>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22" name="Picture 21">
              <a:extLst>
                <a:ext uri="{FF2B5EF4-FFF2-40B4-BE49-F238E27FC236}">
                  <a16:creationId xmlns:a16="http://schemas.microsoft.com/office/drawing/2014/main" id="{CCD95059-10D3-4A22-BB0A-AFE8F4FBBB87}"/>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23" name="Picture 22">
              <a:extLst>
                <a:ext uri="{FF2B5EF4-FFF2-40B4-BE49-F238E27FC236}">
                  <a16:creationId xmlns:a16="http://schemas.microsoft.com/office/drawing/2014/main" id="{B804BC73-E5CE-48C1-8699-631C52C15743}"/>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24" name="Picture 23">
              <a:extLst>
                <a:ext uri="{FF2B5EF4-FFF2-40B4-BE49-F238E27FC236}">
                  <a16:creationId xmlns:a16="http://schemas.microsoft.com/office/drawing/2014/main" id="{28D8BCA3-1A71-4064-AEED-2F058E5B329C}"/>
                </a:ext>
              </a:extLst>
            </p:cNvPr>
            <p:cNvPicPr>
              <a:picLocks noChangeAspect="1"/>
            </p:cNvPicPr>
            <p:nvPr/>
          </p:nvPicPr>
          <p:blipFill>
            <a:blip r:embed="rId7"/>
            <a:stretch>
              <a:fillRect/>
            </a:stretch>
          </p:blipFill>
          <p:spPr>
            <a:xfrm flipH="1">
              <a:off x="2419506" y="820975"/>
              <a:ext cx="256107" cy="874427"/>
            </a:xfrm>
            <a:prstGeom prst="rect">
              <a:avLst/>
            </a:prstGeom>
          </p:spPr>
        </p:pic>
      </p:grpSp>
    </p:spTree>
    <p:extLst>
      <p:ext uri="{BB962C8B-B14F-4D97-AF65-F5344CB8AC3E}">
        <p14:creationId xmlns:p14="http://schemas.microsoft.com/office/powerpoint/2010/main" val="26652606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remade Room 3 (PSD) | Official PSDs">
            <a:extLst>
              <a:ext uri="{FF2B5EF4-FFF2-40B4-BE49-F238E27FC236}">
                <a16:creationId xmlns:a16="http://schemas.microsoft.com/office/drawing/2014/main" id="{6EBCD4CE-48AB-4C81-B9DA-B4A0CD936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260013" cy="1026001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result for Polly Matzinger">
            <a:extLst>
              <a:ext uri="{FF2B5EF4-FFF2-40B4-BE49-F238E27FC236}">
                <a16:creationId xmlns:a16="http://schemas.microsoft.com/office/drawing/2014/main" id="{4AB6D2B0-8CC0-406C-BD3B-401CB2C2BD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561" y="374936"/>
            <a:ext cx="6213030" cy="51257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07EDE2F-E415-4C45-8B1C-391C20C6DCE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6382" b="100000" l="17085" r="76382"/>
                    </a14:imgEffect>
                  </a14:imgLayer>
                </a14:imgProps>
              </a:ext>
              <a:ext uri="{28A0092B-C50C-407E-A947-70E740481C1C}">
                <a14:useLocalDpi xmlns:a14="http://schemas.microsoft.com/office/drawing/2010/main" val="0"/>
              </a:ext>
            </a:extLst>
          </a:blip>
          <a:stretch>
            <a:fillRect/>
          </a:stretch>
        </p:blipFill>
        <p:spPr>
          <a:xfrm>
            <a:off x="-1166020" y="3378993"/>
            <a:ext cx="6881020" cy="6881020"/>
          </a:xfrm>
          <a:prstGeom prst="rect">
            <a:avLst/>
          </a:prstGeom>
        </p:spPr>
      </p:pic>
      <p:sp>
        <p:nvSpPr>
          <p:cNvPr id="5" name="Speech Bubble: Rectangle with Corners Rounded 4">
            <a:extLst>
              <a:ext uri="{FF2B5EF4-FFF2-40B4-BE49-F238E27FC236}">
                <a16:creationId xmlns:a16="http://schemas.microsoft.com/office/drawing/2014/main" id="{1456C623-EDB9-4AE2-9C6F-C85BCE7C3B3C}"/>
              </a:ext>
            </a:extLst>
          </p:cNvPr>
          <p:cNvSpPr/>
          <p:nvPr/>
        </p:nvSpPr>
        <p:spPr>
          <a:xfrm>
            <a:off x="3873501" y="6080124"/>
            <a:ext cx="6015037" cy="4064001"/>
          </a:xfrm>
          <a:prstGeom prst="wedgeRoundRectCallout">
            <a:avLst>
              <a:gd name="adj1" fmla="val -75967"/>
              <a:gd name="adj2" fmla="val -34590"/>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91BAE4C-44E0-489E-BFCD-E16D4076A0D9}"/>
              </a:ext>
            </a:extLst>
          </p:cNvPr>
          <p:cNvSpPr txBox="1"/>
          <p:nvPr/>
        </p:nvSpPr>
        <p:spPr>
          <a:xfrm>
            <a:off x="3969078" y="6123050"/>
            <a:ext cx="5832217" cy="4031873"/>
          </a:xfrm>
          <a:prstGeom prst="rect">
            <a:avLst/>
          </a:prstGeom>
          <a:noFill/>
        </p:spPr>
        <p:txBody>
          <a:bodyPr wrap="square" rtlCol="0">
            <a:spAutoFit/>
          </a:bodyPr>
          <a:lstStyle/>
          <a:p>
            <a:pPr lvl="0" algn="just"/>
            <a:r>
              <a:rPr lang="en-US" sz="3200" b="1" dirty="0">
                <a:solidFill>
                  <a:prstClr val="black"/>
                </a:solidFill>
              </a:rPr>
              <a:t>Polly Celine Eveline </a:t>
            </a:r>
            <a:r>
              <a:rPr lang="en-US" sz="3200" b="1" dirty="0" err="1">
                <a:solidFill>
                  <a:prstClr val="black"/>
                </a:solidFill>
              </a:rPr>
              <a:t>Matzinger</a:t>
            </a:r>
            <a:r>
              <a:rPr lang="en-US" sz="3200" b="1" dirty="0">
                <a:solidFill>
                  <a:prstClr val="black"/>
                </a:solidFill>
              </a:rPr>
              <a:t> is an immunologist who proposed the danger model theory of how the immune system works. In 2002, Discover magazine recognized </a:t>
            </a:r>
            <a:r>
              <a:rPr lang="en-US" sz="3200" b="1" dirty="0" err="1">
                <a:solidFill>
                  <a:prstClr val="black"/>
                </a:solidFill>
              </a:rPr>
              <a:t>Matzinger</a:t>
            </a:r>
            <a:r>
              <a:rPr lang="en-US" sz="3200" b="1" dirty="0">
                <a:solidFill>
                  <a:prstClr val="black"/>
                </a:solidFill>
              </a:rPr>
              <a:t> as one of the 50 most important women in science</a:t>
            </a:r>
            <a:endPar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FD6E9F4-4D5F-4A2D-B81B-885E661110FE}"/>
              </a:ext>
            </a:extLst>
          </p:cNvPr>
          <p:cNvSpPr txBox="1"/>
          <p:nvPr/>
        </p:nvSpPr>
        <p:spPr>
          <a:xfrm>
            <a:off x="3240506" y="5273455"/>
            <a:ext cx="3991858" cy="646331"/>
          </a:xfrm>
          <a:prstGeom prst="rect">
            <a:avLst/>
          </a:prstGeom>
          <a:solidFill>
            <a:schemeClr val="accent4">
              <a:lumMod val="20000"/>
              <a:lumOff val="80000"/>
            </a:schemeClr>
          </a:solidFill>
          <a:ln w="76200">
            <a:solidFill>
              <a:srgbClr val="FFC000"/>
            </a:solidFill>
          </a:ln>
        </p:spPr>
        <p:txBody>
          <a:bodyPr wrap="square" rtlCol="0">
            <a:spAutoFit/>
          </a:bodyPr>
          <a:lstStyle/>
          <a:p>
            <a:pPr lvl="0" algn="ctr"/>
            <a:r>
              <a:rPr lang="en-GB" sz="3600" b="1" dirty="0">
                <a:solidFill>
                  <a:prstClr val="black"/>
                </a:solidFill>
              </a:rPr>
              <a:t>Polly </a:t>
            </a:r>
            <a:r>
              <a:rPr lang="en-GB" sz="3600" b="1" dirty="0" err="1">
                <a:solidFill>
                  <a:prstClr val="black"/>
                </a:solidFill>
              </a:rPr>
              <a:t>Matzinger</a:t>
            </a:r>
            <a:endPar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591EB34D-5B6F-4385-A457-8C3B8C15138B}"/>
              </a:ext>
            </a:extLst>
          </p:cNvPr>
          <p:cNvGrpSpPr/>
          <p:nvPr/>
        </p:nvGrpSpPr>
        <p:grpSpPr>
          <a:xfrm>
            <a:off x="-18654" y="-1013371"/>
            <a:ext cx="3424681" cy="4040177"/>
            <a:chOff x="-18654" y="-1013371"/>
            <a:chExt cx="3424681" cy="4040177"/>
          </a:xfrm>
        </p:grpSpPr>
        <p:pic>
          <p:nvPicPr>
            <p:cNvPr id="10" name="Picture 6" descr="Vintage Chandelier transparent PNG - StickPNG">
              <a:extLst>
                <a:ext uri="{FF2B5EF4-FFF2-40B4-BE49-F238E27FC236}">
                  <a16:creationId xmlns:a16="http://schemas.microsoft.com/office/drawing/2014/main" id="{E04869FE-8E6E-4D99-BB82-CF7C57FD46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98FF711-D42C-41E7-BE9C-C955B94CBBC1}"/>
                </a:ext>
              </a:extLst>
            </p:cNvPr>
            <p:cNvPicPr>
              <a:picLocks noChangeAspect="1"/>
            </p:cNvPicPr>
            <p:nvPr/>
          </p:nvPicPr>
          <p:blipFill>
            <a:blip r:embed="rId7"/>
            <a:stretch>
              <a:fillRect/>
            </a:stretch>
          </p:blipFill>
          <p:spPr>
            <a:xfrm>
              <a:off x="314793" y="873177"/>
              <a:ext cx="228600" cy="753827"/>
            </a:xfrm>
            <a:prstGeom prst="rect">
              <a:avLst/>
            </a:prstGeom>
          </p:spPr>
        </p:pic>
        <p:pic>
          <p:nvPicPr>
            <p:cNvPr id="12" name="Picture 11">
              <a:extLst>
                <a:ext uri="{FF2B5EF4-FFF2-40B4-BE49-F238E27FC236}">
                  <a16:creationId xmlns:a16="http://schemas.microsoft.com/office/drawing/2014/main" id="{A6FA3F2D-55B9-4AE3-A899-3FB45C9D20D8}"/>
                </a:ext>
              </a:extLst>
            </p:cNvPr>
            <p:cNvPicPr>
              <a:picLocks noChangeAspect="1"/>
            </p:cNvPicPr>
            <p:nvPr/>
          </p:nvPicPr>
          <p:blipFill>
            <a:blip r:embed="rId7"/>
            <a:stretch>
              <a:fillRect/>
            </a:stretch>
          </p:blipFill>
          <p:spPr>
            <a:xfrm>
              <a:off x="958121" y="793229"/>
              <a:ext cx="228600" cy="753827"/>
            </a:xfrm>
            <a:prstGeom prst="rect">
              <a:avLst/>
            </a:prstGeom>
          </p:spPr>
        </p:pic>
        <p:pic>
          <p:nvPicPr>
            <p:cNvPr id="13" name="Picture 12">
              <a:extLst>
                <a:ext uri="{FF2B5EF4-FFF2-40B4-BE49-F238E27FC236}">
                  <a16:creationId xmlns:a16="http://schemas.microsoft.com/office/drawing/2014/main" id="{A462B0E9-C446-4D4C-BA89-8A6C37AC2FC4}"/>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14" name="Picture 13">
              <a:extLst>
                <a:ext uri="{FF2B5EF4-FFF2-40B4-BE49-F238E27FC236}">
                  <a16:creationId xmlns:a16="http://schemas.microsoft.com/office/drawing/2014/main" id="{C97A1060-B47F-4EFC-AF0A-F1FF3B2A0528}"/>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15" name="Picture 14">
              <a:extLst>
                <a:ext uri="{FF2B5EF4-FFF2-40B4-BE49-F238E27FC236}">
                  <a16:creationId xmlns:a16="http://schemas.microsoft.com/office/drawing/2014/main" id="{8ED301B7-7A9E-44BB-A862-F27C864F43B1}"/>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16" name="Picture 15">
              <a:extLst>
                <a:ext uri="{FF2B5EF4-FFF2-40B4-BE49-F238E27FC236}">
                  <a16:creationId xmlns:a16="http://schemas.microsoft.com/office/drawing/2014/main" id="{C8E236F1-8E55-42A0-8141-2301D95090FC}"/>
                </a:ext>
              </a:extLst>
            </p:cNvPr>
            <p:cNvPicPr>
              <a:picLocks noChangeAspect="1"/>
            </p:cNvPicPr>
            <p:nvPr/>
          </p:nvPicPr>
          <p:blipFill>
            <a:blip r:embed="rId7"/>
            <a:stretch>
              <a:fillRect/>
            </a:stretch>
          </p:blipFill>
          <p:spPr>
            <a:xfrm flipH="1">
              <a:off x="2419506" y="820975"/>
              <a:ext cx="256107" cy="874427"/>
            </a:xfrm>
            <a:prstGeom prst="rect">
              <a:avLst/>
            </a:prstGeom>
          </p:spPr>
        </p:pic>
      </p:grpSp>
      <p:grpSp>
        <p:nvGrpSpPr>
          <p:cNvPr id="17" name="Group 16">
            <a:extLst>
              <a:ext uri="{FF2B5EF4-FFF2-40B4-BE49-F238E27FC236}">
                <a16:creationId xmlns:a16="http://schemas.microsoft.com/office/drawing/2014/main" id="{945FB45C-8AAF-48E6-A760-3C0612A9E2A8}"/>
              </a:ext>
            </a:extLst>
          </p:cNvPr>
          <p:cNvGrpSpPr/>
          <p:nvPr/>
        </p:nvGrpSpPr>
        <p:grpSpPr>
          <a:xfrm>
            <a:off x="7107028" y="-849947"/>
            <a:ext cx="3424681" cy="4040177"/>
            <a:chOff x="-18654" y="-1013371"/>
            <a:chExt cx="3424681" cy="4040177"/>
          </a:xfrm>
        </p:grpSpPr>
        <p:pic>
          <p:nvPicPr>
            <p:cNvPr id="18" name="Picture 6" descr="Vintage Chandelier transparent PNG - StickPNG">
              <a:extLst>
                <a:ext uri="{FF2B5EF4-FFF2-40B4-BE49-F238E27FC236}">
                  <a16:creationId xmlns:a16="http://schemas.microsoft.com/office/drawing/2014/main" id="{04F6DA93-9BB7-4D23-ABB4-C48BD1E2E1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FBB817B-4D7E-4324-B750-0F0E52DB71FD}"/>
                </a:ext>
              </a:extLst>
            </p:cNvPr>
            <p:cNvPicPr>
              <a:picLocks noChangeAspect="1"/>
            </p:cNvPicPr>
            <p:nvPr/>
          </p:nvPicPr>
          <p:blipFill>
            <a:blip r:embed="rId7"/>
            <a:stretch>
              <a:fillRect/>
            </a:stretch>
          </p:blipFill>
          <p:spPr>
            <a:xfrm>
              <a:off x="314793" y="873177"/>
              <a:ext cx="228600" cy="753827"/>
            </a:xfrm>
            <a:prstGeom prst="rect">
              <a:avLst/>
            </a:prstGeom>
          </p:spPr>
        </p:pic>
        <p:pic>
          <p:nvPicPr>
            <p:cNvPr id="20" name="Picture 19">
              <a:extLst>
                <a:ext uri="{FF2B5EF4-FFF2-40B4-BE49-F238E27FC236}">
                  <a16:creationId xmlns:a16="http://schemas.microsoft.com/office/drawing/2014/main" id="{BD3079A4-1A17-4441-A594-B6F2E8EB9DD4}"/>
                </a:ext>
              </a:extLst>
            </p:cNvPr>
            <p:cNvPicPr>
              <a:picLocks noChangeAspect="1"/>
            </p:cNvPicPr>
            <p:nvPr/>
          </p:nvPicPr>
          <p:blipFill>
            <a:blip r:embed="rId7"/>
            <a:stretch>
              <a:fillRect/>
            </a:stretch>
          </p:blipFill>
          <p:spPr>
            <a:xfrm>
              <a:off x="958121" y="793229"/>
              <a:ext cx="228600" cy="753827"/>
            </a:xfrm>
            <a:prstGeom prst="rect">
              <a:avLst/>
            </a:prstGeom>
          </p:spPr>
        </p:pic>
        <p:pic>
          <p:nvPicPr>
            <p:cNvPr id="21" name="Picture 20">
              <a:extLst>
                <a:ext uri="{FF2B5EF4-FFF2-40B4-BE49-F238E27FC236}">
                  <a16:creationId xmlns:a16="http://schemas.microsoft.com/office/drawing/2014/main" id="{1BD9C7AF-AC4B-489B-8E8E-731FE429FFC9}"/>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22" name="Picture 21">
              <a:extLst>
                <a:ext uri="{FF2B5EF4-FFF2-40B4-BE49-F238E27FC236}">
                  <a16:creationId xmlns:a16="http://schemas.microsoft.com/office/drawing/2014/main" id="{CCD95059-10D3-4A22-BB0A-AFE8F4FBBB87}"/>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23" name="Picture 22">
              <a:extLst>
                <a:ext uri="{FF2B5EF4-FFF2-40B4-BE49-F238E27FC236}">
                  <a16:creationId xmlns:a16="http://schemas.microsoft.com/office/drawing/2014/main" id="{B804BC73-E5CE-48C1-8699-631C52C15743}"/>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24" name="Picture 23">
              <a:extLst>
                <a:ext uri="{FF2B5EF4-FFF2-40B4-BE49-F238E27FC236}">
                  <a16:creationId xmlns:a16="http://schemas.microsoft.com/office/drawing/2014/main" id="{28D8BCA3-1A71-4064-AEED-2F058E5B329C}"/>
                </a:ext>
              </a:extLst>
            </p:cNvPr>
            <p:cNvPicPr>
              <a:picLocks noChangeAspect="1"/>
            </p:cNvPicPr>
            <p:nvPr/>
          </p:nvPicPr>
          <p:blipFill>
            <a:blip r:embed="rId7"/>
            <a:stretch>
              <a:fillRect/>
            </a:stretch>
          </p:blipFill>
          <p:spPr>
            <a:xfrm flipH="1">
              <a:off x="2419506" y="820975"/>
              <a:ext cx="256107" cy="874427"/>
            </a:xfrm>
            <a:prstGeom prst="rect">
              <a:avLst/>
            </a:prstGeom>
          </p:spPr>
        </p:pic>
      </p:grpSp>
    </p:spTree>
    <p:extLst>
      <p:ext uri="{BB962C8B-B14F-4D97-AF65-F5344CB8AC3E}">
        <p14:creationId xmlns:p14="http://schemas.microsoft.com/office/powerpoint/2010/main" val="36225802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remade Room 3 (PSD) | Official PSDs">
            <a:extLst>
              <a:ext uri="{FF2B5EF4-FFF2-40B4-BE49-F238E27FC236}">
                <a16:creationId xmlns:a16="http://schemas.microsoft.com/office/drawing/2014/main" id="{6EBCD4CE-48AB-4C81-B9DA-B4A0CD936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260013" cy="102600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875F9A1-473C-4EBE-BAE2-3377DA9140B4}"/>
              </a:ext>
            </a:extLst>
          </p:cNvPr>
          <p:cNvPicPr>
            <a:picLocks noChangeAspect="1"/>
          </p:cNvPicPr>
          <p:nvPr/>
        </p:nvPicPr>
        <p:blipFill>
          <a:blip r:embed="rId3"/>
          <a:stretch>
            <a:fillRect/>
          </a:stretch>
        </p:blipFill>
        <p:spPr>
          <a:xfrm>
            <a:off x="2782403" y="134023"/>
            <a:ext cx="4812858" cy="5812933"/>
          </a:xfrm>
          <a:prstGeom prst="rect">
            <a:avLst/>
          </a:prstGeom>
        </p:spPr>
      </p:pic>
      <p:pic>
        <p:nvPicPr>
          <p:cNvPr id="4" name="Picture 3">
            <a:extLst>
              <a:ext uri="{FF2B5EF4-FFF2-40B4-BE49-F238E27FC236}">
                <a16:creationId xmlns:a16="http://schemas.microsoft.com/office/drawing/2014/main" id="{D07EDE2F-E415-4C45-8B1C-391C20C6DCE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6382" b="100000" l="17085" r="76382"/>
                    </a14:imgEffect>
                  </a14:imgLayer>
                </a14:imgProps>
              </a:ext>
              <a:ext uri="{28A0092B-C50C-407E-A947-70E740481C1C}">
                <a14:useLocalDpi xmlns:a14="http://schemas.microsoft.com/office/drawing/2010/main" val="0"/>
              </a:ext>
            </a:extLst>
          </a:blip>
          <a:stretch>
            <a:fillRect/>
          </a:stretch>
        </p:blipFill>
        <p:spPr>
          <a:xfrm>
            <a:off x="-1166020" y="3378993"/>
            <a:ext cx="6881020" cy="6881020"/>
          </a:xfrm>
          <a:prstGeom prst="rect">
            <a:avLst/>
          </a:prstGeom>
        </p:spPr>
      </p:pic>
      <p:sp>
        <p:nvSpPr>
          <p:cNvPr id="5" name="Speech Bubble: Rectangle with Corners Rounded 4">
            <a:extLst>
              <a:ext uri="{FF2B5EF4-FFF2-40B4-BE49-F238E27FC236}">
                <a16:creationId xmlns:a16="http://schemas.microsoft.com/office/drawing/2014/main" id="{1456C623-EDB9-4AE2-9C6F-C85BCE7C3B3C}"/>
              </a:ext>
            </a:extLst>
          </p:cNvPr>
          <p:cNvSpPr/>
          <p:nvPr/>
        </p:nvSpPr>
        <p:spPr>
          <a:xfrm>
            <a:off x="3714750" y="6080124"/>
            <a:ext cx="6463237" cy="4064001"/>
          </a:xfrm>
          <a:prstGeom prst="wedgeRoundRectCallout">
            <a:avLst>
              <a:gd name="adj1" fmla="val -72872"/>
              <a:gd name="adj2" fmla="val -33184"/>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91BAE4C-44E0-489E-BFCD-E16D4076A0D9}"/>
              </a:ext>
            </a:extLst>
          </p:cNvPr>
          <p:cNvSpPr txBox="1"/>
          <p:nvPr/>
        </p:nvSpPr>
        <p:spPr>
          <a:xfrm>
            <a:off x="3983366" y="6023034"/>
            <a:ext cx="5832217" cy="4247317"/>
          </a:xfrm>
          <a:prstGeom prst="rect">
            <a:avLst/>
          </a:prstGeom>
          <a:noFill/>
        </p:spPr>
        <p:txBody>
          <a:bodyPr wrap="square" rtlCol="0">
            <a:spAutoFit/>
          </a:bodyPr>
          <a:lstStyle/>
          <a:p>
            <a:pPr lvl="0" algn="just"/>
            <a:r>
              <a:rPr lang="en-US" sz="3000" b="1" dirty="0">
                <a:solidFill>
                  <a:prstClr val="black"/>
                </a:solidFill>
              </a:rPr>
              <a:t>Gertrude "Trudy" Belle Elion was an American biochemist and pharmacologist, who shared the 1988 Nobel Prize in Physiology or Medicine with George H. Hitchings and Sir James Black for their use of innovative methods of rational drug design for the development of new drugs</a:t>
            </a:r>
            <a:endParaRPr kumimoji="0" lang="en-GB" sz="3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FD6E9F4-4D5F-4A2D-B81B-885E661110FE}"/>
              </a:ext>
            </a:extLst>
          </p:cNvPr>
          <p:cNvSpPr txBox="1"/>
          <p:nvPr/>
        </p:nvSpPr>
        <p:spPr>
          <a:xfrm>
            <a:off x="3240506" y="5273455"/>
            <a:ext cx="3991858" cy="646331"/>
          </a:xfrm>
          <a:prstGeom prst="rect">
            <a:avLst/>
          </a:prstGeom>
          <a:solidFill>
            <a:schemeClr val="accent4">
              <a:lumMod val="20000"/>
              <a:lumOff val="80000"/>
            </a:schemeClr>
          </a:solidFill>
          <a:ln w="76200">
            <a:solidFill>
              <a:srgbClr val="FFC000"/>
            </a:solidFill>
          </a:ln>
        </p:spPr>
        <p:txBody>
          <a:bodyPr wrap="square" rtlCol="0">
            <a:spAutoFit/>
          </a:bodyPr>
          <a:lstStyle/>
          <a:p>
            <a:pPr lvl="0" algn="ctr"/>
            <a:r>
              <a:rPr lang="en-GB" sz="3600" b="1" dirty="0">
                <a:solidFill>
                  <a:prstClr val="black"/>
                </a:solidFill>
              </a:rPr>
              <a:t>Gertrude B. Elion</a:t>
            </a:r>
            <a:endPar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591EB34D-5B6F-4385-A457-8C3B8C15138B}"/>
              </a:ext>
            </a:extLst>
          </p:cNvPr>
          <p:cNvGrpSpPr/>
          <p:nvPr/>
        </p:nvGrpSpPr>
        <p:grpSpPr>
          <a:xfrm>
            <a:off x="-18654" y="-1013371"/>
            <a:ext cx="3424681" cy="4040177"/>
            <a:chOff x="-18654" y="-1013371"/>
            <a:chExt cx="3424681" cy="4040177"/>
          </a:xfrm>
        </p:grpSpPr>
        <p:pic>
          <p:nvPicPr>
            <p:cNvPr id="10" name="Picture 6" descr="Vintage Chandelier transparent PNG - StickPNG">
              <a:extLst>
                <a:ext uri="{FF2B5EF4-FFF2-40B4-BE49-F238E27FC236}">
                  <a16:creationId xmlns:a16="http://schemas.microsoft.com/office/drawing/2014/main" id="{E04869FE-8E6E-4D99-BB82-CF7C57FD46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98FF711-D42C-41E7-BE9C-C955B94CBBC1}"/>
                </a:ext>
              </a:extLst>
            </p:cNvPr>
            <p:cNvPicPr>
              <a:picLocks noChangeAspect="1"/>
            </p:cNvPicPr>
            <p:nvPr/>
          </p:nvPicPr>
          <p:blipFill>
            <a:blip r:embed="rId7"/>
            <a:stretch>
              <a:fillRect/>
            </a:stretch>
          </p:blipFill>
          <p:spPr>
            <a:xfrm>
              <a:off x="314793" y="873177"/>
              <a:ext cx="228600" cy="753827"/>
            </a:xfrm>
            <a:prstGeom prst="rect">
              <a:avLst/>
            </a:prstGeom>
          </p:spPr>
        </p:pic>
        <p:pic>
          <p:nvPicPr>
            <p:cNvPr id="12" name="Picture 11">
              <a:extLst>
                <a:ext uri="{FF2B5EF4-FFF2-40B4-BE49-F238E27FC236}">
                  <a16:creationId xmlns:a16="http://schemas.microsoft.com/office/drawing/2014/main" id="{A6FA3F2D-55B9-4AE3-A899-3FB45C9D20D8}"/>
                </a:ext>
              </a:extLst>
            </p:cNvPr>
            <p:cNvPicPr>
              <a:picLocks noChangeAspect="1"/>
            </p:cNvPicPr>
            <p:nvPr/>
          </p:nvPicPr>
          <p:blipFill>
            <a:blip r:embed="rId7"/>
            <a:stretch>
              <a:fillRect/>
            </a:stretch>
          </p:blipFill>
          <p:spPr>
            <a:xfrm>
              <a:off x="958121" y="793229"/>
              <a:ext cx="228600" cy="753827"/>
            </a:xfrm>
            <a:prstGeom prst="rect">
              <a:avLst/>
            </a:prstGeom>
          </p:spPr>
        </p:pic>
        <p:pic>
          <p:nvPicPr>
            <p:cNvPr id="13" name="Picture 12">
              <a:extLst>
                <a:ext uri="{FF2B5EF4-FFF2-40B4-BE49-F238E27FC236}">
                  <a16:creationId xmlns:a16="http://schemas.microsoft.com/office/drawing/2014/main" id="{A462B0E9-C446-4D4C-BA89-8A6C37AC2FC4}"/>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14" name="Picture 13">
              <a:extLst>
                <a:ext uri="{FF2B5EF4-FFF2-40B4-BE49-F238E27FC236}">
                  <a16:creationId xmlns:a16="http://schemas.microsoft.com/office/drawing/2014/main" id="{C97A1060-B47F-4EFC-AF0A-F1FF3B2A0528}"/>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15" name="Picture 14">
              <a:extLst>
                <a:ext uri="{FF2B5EF4-FFF2-40B4-BE49-F238E27FC236}">
                  <a16:creationId xmlns:a16="http://schemas.microsoft.com/office/drawing/2014/main" id="{8ED301B7-7A9E-44BB-A862-F27C864F43B1}"/>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16" name="Picture 15">
              <a:extLst>
                <a:ext uri="{FF2B5EF4-FFF2-40B4-BE49-F238E27FC236}">
                  <a16:creationId xmlns:a16="http://schemas.microsoft.com/office/drawing/2014/main" id="{C8E236F1-8E55-42A0-8141-2301D95090FC}"/>
                </a:ext>
              </a:extLst>
            </p:cNvPr>
            <p:cNvPicPr>
              <a:picLocks noChangeAspect="1"/>
            </p:cNvPicPr>
            <p:nvPr/>
          </p:nvPicPr>
          <p:blipFill>
            <a:blip r:embed="rId7"/>
            <a:stretch>
              <a:fillRect/>
            </a:stretch>
          </p:blipFill>
          <p:spPr>
            <a:xfrm flipH="1">
              <a:off x="2419506" y="820975"/>
              <a:ext cx="256107" cy="874427"/>
            </a:xfrm>
            <a:prstGeom prst="rect">
              <a:avLst/>
            </a:prstGeom>
          </p:spPr>
        </p:pic>
      </p:grpSp>
      <p:grpSp>
        <p:nvGrpSpPr>
          <p:cNvPr id="17" name="Group 16">
            <a:extLst>
              <a:ext uri="{FF2B5EF4-FFF2-40B4-BE49-F238E27FC236}">
                <a16:creationId xmlns:a16="http://schemas.microsoft.com/office/drawing/2014/main" id="{945FB45C-8AAF-48E6-A760-3C0612A9E2A8}"/>
              </a:ext>
            </a:extLst>
          </p:cNvPr>
          <p:cNvGrpSpPr/>
          <p:nvPr/>
        </p:nvGrpSpPr>
        <p:grpSpPr>
          <a:xfrm>
            <a:off x="7107028" y="-849947"/>
            <a:ext cx="3424681" cy="4040177"/>
            <a:chOff x="-18654" y="-1013371"/>
            <a:chExt cx="3424681" cy="4040177"/>
          </a:xfrm>
        </p:grpSpPr>
        <p:pic>
          <p:nvPicPr>
            <p:cNvPr id="18" name="Picture 6" descr="Vintage Chandelier transparent PNG - StickPNG">
              <a:extLst>
                <a:ext uri="{FF2B5EF4-FFF2-40B4-BE49-F238E27FC236}">
                  <a16:creationId xmlns:a16="http://schemas.microsoft.com/office/drawing/2014/main" id="{04F6DA93-9BB7-4D23-ABB4-C48BD1E2E1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FBB817B-4D7E-4324-B750-0F0E52DB71FD}"/>
                </a:ext>
              </a:extLst>
            </p:cNvPr>
            <p:cNvPicPr>
              <a:picLocks noChangeAspect="1"/>
            </p:cNvPicPr>
            <p:nvPr/>
          </p:nvPicPr>
          <p:blipFill>
            <a:blip r:embed="rId7"/>
            <a:stretch>
              <a:fillRect/>
            </a:stretch>
          </p:blipFill>
          <p:spPr>
            <a:xfrm>
              <a:off x="314793" y="873177"/>
              <a:ext cx="228600" cy="753827"/>
            </a:xfrm>
            <a:prstGeom prst="rect">
              <a:avLst/>
            </a:prstGeom>
          </p:spPr>
        </p:pic>
        <p:pic>
          <p:nvPicPr>
            <p:cNvPr id="20" name="Picture 19">
              <a:extLst>
                <a:ext uri="{FF2B5EF4-FFF2-40B4-BE49-F238E27FC236}">
                  <a16:creationId xmlns:a16="http://schemas.microsoft.com/office/drawing/2014/main" id="{BD3079A4-1A17-4441-A594-B6F2E8EB9DD4}"/>
                </a:ext>
              </a:extLst>
            </p:cNvPr>
            <p:cNvPicPr>
              <a:picLocks noChangeAspect="1"/>
            </p:cNvPicPr>
            <p:nvPr/>
          </p:nvPicPr>
          <p:blipFill>
            <a:blip r:embed="rId7"/>
            <a:stretch>
              <a:fillRect/>
            </a:stretch>
          </p:blipFill>
          <p:spPr>
            <a:xfrm>
              <a:off x="958121" y="793229"/>
              <a:ext cx="228600" cy="753827"/>
            </a:xfrm>
            <a:prstGeom prst="rect">
              <a:avLst/>
            </a:prstGeom>
          </p:spPr>
        </p:pic>
        <p:pic>
          <p:nvPicPr>
            <p:cNvPr id="21" name="Picture 20">
              <a:extLst>
                <a:ext uri="{FF2B5EF4-FFF2-40B4-BE49-F238E27FC236}">
                  <a16:creationId xmlns:a16="http://schemas.microsoft.com/office/drawing/2014/main" id="{1BD9C7AF-AC4B-489B-8E8E-731FE429FFC9}"/>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22" name="Picture 21">
              <a:extLst>
                <a:ext uri="{FF2B5EF4-FFF2-40B4-BE49-F238E27FC236}">
                  <a16:creationId xmlns:a16="http://schemas.microsoft.com/office/drawing/2014/main" id="{CCD95059-10D3-4A22-BB0A-AFE8F4FBBB87}"/>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23" name="Picture 22">
              <a:extLst>
                <a:ext uri="{FF2B5EF4-FFF2-40B4-BE49-F238E27FC236}">
                  <a16:creationId xmlns:a16="http://schemas.microsoft.com/office/drawing/2014/main" id="{B804BC73-E5CE-48C1-8699-631C52C15743}"/>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24" name="Picture 23">
              <a:extLst>
                <a:ext uri="{FF2B5EF4-FFF2-40B4-BE49-F238E27FC236}">
                  <a16:creationId xmlns:a16="http://schemas.microsoft.com/office/drawing/2014/main" id="{28D8BCA3-1A71-4064-AEED-2F058E5B329C}"/>
                </a:ext>
              </a:extLst>
            </p:cNvPr>
            <p:cNvPicPr>
              <a:picLocks noChangeAspect="1"/>
            </p:cNvPicPr>
            <p:nvPr/>
          </p:nvPicPr>
          <p:blipFill>
            <a:blip r:embed="rId7"/>
            <a:stretch>
              <a:fillRect/>
            </a:stretch>
          </p:blipFill>
          <p:spPr>
            <a:xfrm flipH="1">
              <a:off x="2419506" y="820975"/>
              <a:ext cx="256107" cy="874427"/>
            </a:xfrm>
            <a:prstGeom prst="rect">
              <a:avLst/>
            </a:prstGeom>
          </p:spPr>
        </p:pic>
      </p:grpSp>
    </p:spTree>
    <p:extLst>
      <p:ext uri="{BB962C8B-B14F-4D97-AF65-F5344CB8AC3E}">
        <p14:creationId xmlns:p14="http://schemas.microsoft.com/office/powerpoint/2010/main" val="14575007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remade Room 3 (PSD) | Official PSDs">
            <a:extLst>
              <a:ext uri="{FF2B5EF4-FFF2-40B4-BE49-F238E27FC236}">
                <a16:creationId xmlns:a16="http://schemas.microsoft.com/office/drawing/2014/main" id="{6EBCD4CE-48AB-4C81-B9DA-B4A0CD936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260013" cy="102600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08F30F2-B4A1-4F9C-9462-DFB4CB943D7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38" b="100000" l="0" r="100000"/>
                    </a14:imgEffect>
                  </a14:imgLayer>
                </a14:imgProps>
              </a:ext>
            </a:extLst>
          </a:blip>
          <a:stretch>
            <a:fillRect/>
          </a:stretch>
        </p:blipFill>
        <p:spPr>
          <a:xfrm>
            <a:off x="2973161" y="71582"/>
            <a:ext cx="4739011" cy="5996299"/>
          </a:xfrm>
          <a:prstGeom prst="rect">
            <a:avLst/>
          </a:prstGeom>
        </p:spPr>
      </p:pic>
      <p:pic>
        <p:nvPicPr>
          <p:cNvPr id="4" name="Picture 3">
            <a:extLst>
              <a:ext uri="{FF2B5EF4-FFF2-40B4-BE49-F238E27FC236}">
                <a16:creationId xmlns:a16="http://schemas.microsoft.com/office/drawing/2014/main" id="{D07EDE2F-E415-4C45-8B1C-391C20C6DCE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6382" b="100000" l="17085" r="76382"/>
                    </a14:imgEffect>
                  </a14:imgLayer>
                </a14:imgProps>
              </a:ext>
              <a:ext uri="{28A0092B-C50C-407E-A947-70E740481C1C}">
                <a14:useLocalDpi xmlns:a14="http://schemas.microsoft.com/office/drawing/2010/main" val="0"/>
              </a:ext>
            </a:extLst>
          </a:blip>
          <a:stretch>
            <a:fillRect/>
          </a:stretch>
        </p:blipFill>
        <p:spPr>
          <a:xfrm>
            <a:off x="-1166020" y="3378993"/>
            <a:ext cx="6881020" cy="6881020"/>
          </a:xfrm>
          <a:prstGeom prst="rect">
            <a:avLst/>
          </a:prstGeom>
        </p:spPr>
      </p:pic>
      <p:sp>
        <p:nvSpPr>
          <p:cNvPr id="5" name="Speech Bubble: Rectangle with Corners Rounded 4">
            <a:extLst>
              <a:ext uri="{FF2B5EF4-FFF2-40B4-BE49-F238E27FC236}">
                <a16:creationId xmlns:a16="http://schemas.microsoft.com/office/drawing/2014/main" id="{1456C623-EDB9-4AE2-9C6F-C85BCE7C3B3C}"/>
              </a:ext>
            </a:extLst>
          </p:cNvPr>
          <p:cNvSpPr/>
          <p:nvPr/>
        </p:nvSpPr>
        <p:spPr>
          <a:xfrm>
            <a:off x="3873501" y="6080124"/>
            <a:ext cx="6015037" cy="4064001"/>
          </a:xfrm>
          <a:prstGeom prst="wedgeRoundRectCallout">
            <a:avLst>
              <a:gd name="adj1" fmla="val -75967"/>
              <a:gd name="adj2" fmla="val -34590"/>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91BAE4C-44E0-489E-BFCD-E16D4076A0D9}"/>
              </a:ext>
            </a:extLst>
          </p:cNvPr>
          <p:cNvSpPr txBox="1"/>
          <p:nvPr/>
        </p:nvSpPr>
        <p:spPr>
          <a:xfrm>
            <a:off x="3969078" y="6420068"/>
            <a:ext cx="5832217" cy="3046988"/>
          </a:xfrm>
          <a:prstGeom prst="rect">
            <a:avLst/>
          </a:prstGeom>
          <a:noFill/>
        </p:spPr>
        <p:txBody>
          <a:bodyPr wrap="square" rtlCol="0">
            <a:spAutoFit/>
          </a:bodyPr>
          <a:lstStyle/>
          <a:p>
            <a:pPr lvl="0" algn="just"/>
            <a:r>
              <a:rPr lang="en-US" sz="3200" b="1" dirty="0">
                <a:solidFill>
                  <a:prstClr val="black"/>
                </a:solidFill>
              </a:rPr>
              <a:t>Antoine-Laurent de Lavoisier, also Antoine Lavoisier after the French Revolution, was a French nobleman and chemist who was central to the 18th-century chemical revolution</a:t>
            </a:r>
            <a:endPar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FD6E9F4-4D5F-4A2D-B81B-885E661110FE}"/>
              </a:ext>
            </a:extLst>
          </p:cNvPr>
          <p:cNvSpPr txBox="1"/>
          <p:nvPr/>
        </p:nvSpPr>
        <p:spPr>
          <a:xfrm>
            <a:off x="3240506" y="5273455"/>
            <a:ext cx="3991858" cy="646331"/>
          </a:xfrm>
          <a:prstGeom prst="rect">
            <a:avLst/>
          </a:prstGeom>
          <a:solidFill>
            <a:schemeClr val="accent4">
              <a:lumMod val="20000"/>
              <a:lumOff val="80000"/>
            </a:schemeClr>
          </a:solidFill>
          <a:ln w="76200">
            <a:solidFill>
              <a:srgbClr val="FFC000"/>
            </a:solidFill>
          </a:ln>
        </p:spPr>
        <p:txBody>
          <a:bodyPr wrap="square" rtlCol="0">
            <a:spAutoFit/>
          </a:bodyPr>
          <a:lstStyle/>
          <a:p>
            <a:pPr lvl="0" algn="ctr"/>
            <a:r>
              <a:rPr lang="en-GB" sz="3600" b="1" dirty="0">
                <a:solidFill>
                  <a:prstClr val="black"/>
                </a:solidFill>
              </a:rPr>
              <a:t>Antoine Lavoisier</a:t>
            </a:r>
            <a:endPar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591EB34D-5B6F-4385-A457-8C3B8C15138B}"/>
              </a:ext>
            </a:extLst>
          </p:cNvPr>
          <p:cNvGrpSpPr/>
          <p:nvPr/>
        </p:nvGrpSpPr>
        <p:grpSpPr>
          <a:xfrm>
            <a:off x="-18654" y="-1013371"/>
            <a:ext cx="3424681" cy="4040177"/>
            <a:chOff x="-18654" y="-1013371"/>
            <a:chExt cx="3424681" cy="4040177"/>
          </a:xfrm>
        </p:grpSpPr>
        <p:pic>
          <p:nvPicPr>
            <p:cNvPr id="10" name="Picture 6" descr="Vintage Chandelier transparent PNG - StickPNG">
              <a:extLst>
                <a:ext uri="{FF2B5EF4-FFF2-40B4-BE49-F238E27FC236}">
                  <a16:creationId xmlns:a16="http://schemas.microsoft.com/office/drawing/2014/main" id="{E04869FE-8E6E-4D99-BB82-CF7C57FD46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98FF711-D42C-41E7-BE9C-C955B94CBBC1}"/>
                </a:ext>
              </a:extLst>
            </p:cNvPr>
            <p:cNvPicPr>
              <a:picLocks noChangeAspect="1"/>
            </p:cNvPicPr>
            <p:nvPr/>
          </p:nvPicPr>
          <p:blipFill>
            <a:blip r:embed="rId8"/>
            <a:stretch>
              <a:fillRect/>
            </a:stretch>
          </p:blipFill>
          <p:spPr>
            <a:xfrm>
              <a:off x="314793" y="873177"/>
              <a:ext cx="228600" cy="753827"/>
            </a:xfrm>
            <a:prstGeom prst="rect">
              <a:avLst/>
            </a:prstGeom>
          </p:spPr>
        </p:pic>
        <p:pic>
          <p:nvPicPr>
            <p:cNvPr id="12" name="Picture 11">
              <a:extLst>
                <a:ext uri="{FF2B5EF4-FFF2-40B4-BE49-F238E27FC236}">
                  <a16:creationId xmlns:a16="http://schemas.microsoft.com/office/drawing/2014/main" id="{A6FA3F2D-55B9-4AE3-A899-3FB45C9D20D8}"/>
                </a:ext>
              </a:extLst>
            </p:cNvPr>
            <p:cNvPicPr>
              <a:picLocks noChangeAspect="1"/>
            </p:cNvPicPr>
            <p:nvPr/>
          </p:nvPicPr>
          <p:blipFill>
            <a:blip r:embed="rId8"/>
            <a:stretch>
              <a:fillRect/>
            </a:stretch>
          </p:blipFill>
          <p:spPr>
            <a:xfrm>
              <a:off x="958121" y="793229"/>
              <a:ext cx="228600" cy="753827"/>
            </a:xfrm>
            <a:prstGeom prst="rect">
              <a:avLst/>
            </a:prstGeom>
          </p:spPr>
        </p:pic>
        <p:pic>
          <p:nvPicPr>
            <p:cNvPr id="13" name="Picture 12">
              <a:extLst>
                <a:ext uri="{FF2B5EF4-FFF2-40B4-BE49-F238E27FC236}">
                  <a16:creationId xmlns:a16="http://schemas.microsoft.com/office/drawing/2014/main" id="{A462B0E9-C446-4D4C-BA89-8A6C37AC2FC4}"/>
                </a:ext>
              </a:extLst>
            </p:cNvPr>
            <p:cNvPicPr>
              <a:picLocks noChangeAspect="1"/>
            </p:cNvPicPr>
            <p:nvPr/>
          </p:nvPicPr>
          <p:blipFill>
            <a:blip r:embed="rId8"/>
            <a:stretch>
              <a:fillRect/>
            </a:stretch>
          </p:blipFill>
          <p:spPr>
            <a:xfrm flipH="1">
              <a:off x="858186" y="793229"/>
              <a:ext cx="228600" cy="929921"/>
            </a:xfrm>
            <a:prstGeom prst="rect">
              <a:avLst/>
            </a:prstGeom>
          </p:spPr>
        </p:pic>
        <p:pic>
          <p:nvPicPr>
            <p:cNvPr id="14" name="Picture 13">
              <a:extLst>
                <a:ext uri="{FF2B5EF4-FFF2-40B4-BE49-F238E27FC236}">
                  <a16:creationId xmlns:a16="http://schemas.microsoft.com/office/drawing/2014/main" id="{C97A1060-B47F-4EFC-AF0A-F1FF3B2A0528}"/>
                </a:ext>
              </a:extLst>
            </p:cNvPr>
            <p:cNvPicPr>
              <a:picLocks noChangeAspect="1"/>
            </p:cNvPicPr>
            <p:nvPr/>
          </p:nvPicPr>
          <p:blipFill>
            <a:blip r:embed="rId8"/>
            <a:stretch>
              <a:fillRect/>
            </a:stretch>
          </p:blipFill>
          <p:spPr>
            <a:xfrm>
              <a:off x="2067574" y="864734"/>
              <a:ext cx="206916" cy="682322"/>
            </a:xfrm>
            <a:prstGeom prst="rect">
              <a:avLst/>
            </a:prstGeom>
          </p:spPr>
        </p:pic>
        <p:pic>
          <p:nvPicPr>
            <p:cNvPr id="15" name="Picture 14">
              <a:extLst>
                <a:ext uri="{FF2B5EF4-FFF2-40B4-BE49-F238E27FC236}">
                  <a16:creationId xmlns:a16="http://schemas.microsoft.com/office/drawing/2014/main" id="{8ED301B7-7A9E-44BB-A862-F27C864F43B1}"/>
                </a:ext>
              </a:extLst>
            </p:cNvPr>
            <p:cNvPicPr>
              <a:picLocks noChangeAspect="1"/>
            </p:cNvPicPr>
            <p:nvPr/>
          </p:nvPicPr>
          <p:blipFill rotWithShape="1">
            <a:blip r:embed="rId8"/>
            <a:srcRect l="9486" b="23732"/>
            <a:stretch/>
          </p:blipFill>
          <p:spPr>
            <a:xfrm>
              <a:off x="2845390" y="864734"/>
              <a:ext cx="206916" cy="709233"/>
            </a:xfrm>
            <a:prstGeom prst="rect">
              <a:avLst/>
            </a:prstGeom>
          </p:spPr>
        </p:pic>
        <p:pic>
          <p:nvPicPr>
            <p:cNvPr id="16" name="Picture 15">
              <a:extLst>
                <a:ext uri="{FF2B5EF4-FFF2-40B4-BE49-F238E27FC236}">
                  <a16:creationId xmlns:a16="http://schemas.microsoft.com/office/drawing/2014/main" id="{C8E236F1-8E55-42A0-8141-2301D95090FC}"/>
                </a:ext>
              </a:extLst>
            </p:cNvPr>
            <p:cNvPicPr>
              <a:picLocks noChangeAspect="1"/>
            </p:cNvPicPr>
            <p:nvPr/>
          </p:nvPicPr>
          <p:blipFill>
            <a:blip r:embed="rId8"/>
            <a:stretch>
              <a:fillRect/>
            </a:stretch>
          </p:blipFill>
          <p:spPr>
            <a:xfrm flipH="1">
              <a:off x="2419506" y="820975"/>
              <a:ext cx="256107" cy="874427"/>
            </a:xfrm>
            <a:prstGeom prst="rect">
              <a:avLst/>
            </a:prstGeom>
          </p:spPr>
        </p:pic>
      </p:grpSp>
      <p:grpSp>
        <p:nvGrpSpPr>
          <p:cNvPr id="17" name="Group 16">
            <a:extLst>
              <a:ext uri="{FF2B5EF4-FFF2-40B4-BE49-F238E27FC236}">
                <a16:creationId xmlns:a16="http://schemas.microsoft.com/office/drawing/2014/main" id="{945FB45C-8AAF-48E6-A760-3C0612A9E2A8}"/>
              </a:ext>
            </a:extLst>
          </p:cNvPr>
          <p:cNvGrpSpPr/>
          <p:nvPr/>
        </p:nvGrpSpPr>
        <p:grpSpPr>
          <a:xfrm>
            <a:off x="7107028" y="-849947"/>
            <a:ext cx="3424681" cy="4040177"/>
            <a:chOff x="-18654" y="-1013371"/>
            <a:chExt cx="3424681" cy="4040177"/>
          </a:xfrm>
        </p:grpSpPr>
        <p:pic>
          <p:nvPicPr>
            <p:cNvPr id="18" name="Picture 6" descr="Vintage Chandelier transparent PNG - StickPNG">
              <a:extLst>
                <a:ext uri="{FF2B5EF4-FFF2-40B4-BE49-F238E27FC236}">
                  <a16:creationId xmlns:a16="http://schemas.microsoft.com/office/drawing/2014/main" id="{04F6DA93-9BB7-4D23-ABB4-C48BD1E2E1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FBB817B-4D7E-4324-B750-0F0E52DB71FD}"/>
                </a:ext>
              </a:extLst>
            </p:cNvPr>
            <p:cNvPicPr>
              <a:picLocks noChangeAspect="1"/>
            </p:cNvPicPr>
            <p:nvPr/>
          </p:nvPicPr>
          <p:blipFill>
            <a:blip r:embed="rId8"/>
            <a:stretch>
              <a:fillRect/>
            </a:stretch>
          </p:blipFill>
          <p:spPr>
            <a:xfrm>
              <a:off x="314793" y="873177"/>
              <a:ext cx="228600" cy="753827"/>
            </a:xfrm>
            <a:prstGeom prst="rect">
              <a:avLst/>
            </a:prstGeom>
          </p:spPr>
        </p:pic>
        <p:pic>
          <p:nvPicPr>
            <p:cNvPr id="20" name="Picture 19">
              <a:extLst>
                <a:ext uri="{FF2B5EF4-FFF2-40B4-BE49-F238E27FC236}">
                  <a16:creationId xmlns:a16="http://schemas.microsoft.com/office/drawing/2014/main" id="{BD3079A4-1A17-4441-A594-B6F2E8EB9DD4}"/>
                </a:ext>
              </a:extLst>
            </p:cNvPr>
            <p:cNvPicPr>
              <a:picLocks noChangeAspect="1"/>
            </p:cNvPicPr>
            <p:nvPr/>
          </p:nvPicPr>
          <p:blipFill>
            <a:blip r:embed="rId8"/>
            <a:stretch>
              <a:fillRect/>
            </a:stretch>
          </p:blipFill>
          <p:spPr>
            <a:xfrm>
              <a:off x="958121" y="793229"/>
              <a:ext cx="228600" cy="753827"/>
            </a:xfrm>
            <a:prstGeom prst="rect">
              <a:avLst/>
            </a:prstGeom>
          </p:spPr>
        </p:pic>
        <p:pic>
          <p:nvPicPr>
            <p:cNvPr id="21" name="Picture 20">
              <a:extLst>
                <a:ext uri="{FF2B5EF4-FFF2-40B4-BE49-F238E27FC236}">
                  <a16:creationId xmlns:a16="http://schemas.microsoft.com/office/drawing/2014/main" id="{1BD9C7AF-AC4B-489B-8E8E-731FE429FFC9}"/>
                </a:ext>
              </a:extLst>
            </p:cNvPr>
            <p:cNvPicPr>
              <a:picLocks noChangeAspect="1"/>
            </p:cNvPicPr>
            <p:nvPr/>
          </p:nvPicPr>
          <p:blipFill>
            <a:blip r:embed="rId8"/>
            <a:stretch>
              <a:fillRect/>
            </a:stretch>
          </p:blipFill>
          <p:spPr>
            <a:xfrm flipH="1">
              <a:off x="858186" y="793229"/>
              <a:ext cx="228600" cy="929921"/>
            </a:xfrm>
            <a:prstGeom prst="rect">
              <a:avLst/>
            </a:prstGeom>
          </p:spPr>
        </p:pic>
        <p:pic>
          <p:nvPicPr>
            <p:cNvPr id="22" name="Picture 21">
              <a:extLst>
                <a:ext uri="{FF2B5EF4-FFF2-40B4-BE49-F238E27FC236}">
                  <a16:creationId xmlns:a16="http://schemas.microsoft.com/office/drawing/2014/main" id="{CCD95059-10D3-4A22-BB0A-AFE8F4FBBB87}"/>
                </a:ext>
              </a:extLst>
            </p:cNvPr>
            <p:cNvPicPr>
              <a:picLocks noChangeAspect="1"/>
            </p:cNvPicPr>
            <p:nvPr/>
          </p:nvPicPr>
          <p:blipFill>
            <a:blip r:embed="rId8"/>
            <a:stretch>
              <a:fillRect/>
            </a:stretch>
          </p:blipFill>
          <p:spPr>
            <a:xfrm>
              <a:off x="2067574" y="864734"/>
              <a:ext cx="206916" cy="682322"/>
            </a:xfrm>
            <a:prstGeom prst="rect">
              <a:avLst/>
            </a:prstGeom>
          </p:spPr>
        </p:pic>
        <p:pic>
          <p:nvPicPr>
            <p:cNvPr id="23" name="Picture 22">
              <a:extLst>
                <a:ext uri="{FF2B5EF4-FFF2-40B4-BE49-F238E27FC236}">
                  <a16:creationId xmlns:a16="http://schemas.microsoft.com/office/drawing/2014/main" id="{B804BC73-E5CE-48C1-8699-631C52C15743}"/>
                </a:ext>
              </a:extLst>
            </p:cNvPr>
            <p:cNvPicPr>
              <a:picLocks noChangeAspect="1"/>
            </p:cNvPicPr>
            <p:nvPr/>
          </p:nvPicPr>
          <p:blipFill rotWithShape="1">
            <a:blip r:embed="rId8"/>
            <a:srcRect l="9486" b="23732"/>
            <a:stretch/>
          </p:blipFill>
          <p:spPr>
            <a:xfrm>
              <a:off x="2845390" y="864734"/>
              <a:ext cx="206916" cy="709233"/>
            </a:xfrm>
            <a:prstGeom prst="rect">
              <a:avLst/>
            </a:prstGeom>
          </p:spPr>
        </p:pic>
        <p:pic>
          <p:nvPicPr>
            <p:cNvPr id="24" name="Picture 23">
              <a:extLst>
                <a:ext uri="{FF2B5EF4-FFF2-40B4-BE49-F238E27FC236}">
                  <a16:creationId xmlns:a16="http://schemas.microsoft.com/office/drawing/2014/main" id="{28D8BCA3-1A71-4064-AEED-2F058E5B329C}"/>
                </a:ext>
              </a:extLst>
            </p:cNvPr>
            <p:cNvPicPr>
              <a:picLocks noChangeAspect="1"/>
            </p:cNvPicPr>
            <p:nvPr/>
          </p:nvPicPr>
          <p:blipFill>
            <a:blip r:embed="rId8"/>
            <a:stretch>
              <a:fillRect/>
            </a:stretch>
          </p:blipFill>
          <p:spPr>
            <a:xfrm flipH="1">
              <a:off x="2419506" y="820975"/>
              <a:ext cx="256107" cy="874427"/>
            </a:xfrm>
            <a:prstGeom prst="rect">
              <a:avLst/>
            </a:prstGeom>
          </p:spPr>
        </p:pic>
      </p:grpSp>
    </p:spTree>
    <p:extLst>
      <p:ext uri="{BB962C8B-B14F-4D97-AF65-F5344CB8AC3E}">
        <p14:creationId xmlns:p14="http://schemas.microsoft.com/office/powerpoint/2010/main" val="11469147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remade Room 3 (PSD) | Official PSDs">
            <a:extLst>
              <a:ext uri="{FF2B5EF4-FFF2-40B4-BE49-F238E27FC236}">
                <a16:creationId xmlns:a16="http://schemas.microsoft.com/office/drawing/2014/main" id="{6EBCD4CE-48AB-4C81-B9DA-B4A0CD936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260013" cy="102600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5B4C6BB-2A37-4A1F-AC1D-36BF46283A64}"/>
              </a:ext>
            </a:extLst>
          </p:cNvPr>
          <p:cNvPicPr>
            <a:picLocks noChangeAspect="1"/>
          </p:cNvPicPr>
          <p:nvPr/>
        </p:nvPicPr>
        <p:blipFill>
          <a:blip r:embed="rId3"/>
          <a:stretch>
            <a:fillRect/>
          </a:stretch>
        </p:blipFill>
        <p:spPr>
          <a:xfrm>
            <a:off x="2645686" y="123031"/>
            <a:ext cx="5181149" cy="5570484"/>
          </a:xfrm>
          <a:prstGeom prst="rect">
            <a:avLst/>
          </a:prstGeom>
        </p:spPr>
      </p:pic>
      <p:pic>
        <p:nvPicPr>
          <p:cNvPr id="4" name="Picture 3">
            <a:extLst>
              <a:ext uri="{FF2B5EF4-FFF2-40B4-BE49-F238E27FC236}">
                <a16:creationId xmlns:a16="http://schemas.microsoft.com/office/drawing/2014/main" id="{D07EDE2F-E415-4C45-8B1C-391C20C6DCE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6382" b="100000" l="17085" r="76382"/>
                    </a14:imgEffect>
                  </a14:imgLayer>
                </a14:imgProps>
              </a:ext>
              <a:ext uri="{28A0092B-C50C-407E-A947-70E740481C1C}">
                <a14:useLocalDpi xmlns:a14="http://schemas.microsoft.com/office/drawing/2010/main" val="0"/>
              </a:ext>
            </a:extLst>
          </a:blip>
          <a:stretch>
            <a:fillRect/>
          </a:stretch>
        </p:blipFill>
        <p:spPr>
          <a:xfrm>
            <a:off x="-1166020" y="3378993"/>
            <a:ext cx="6881020" cy="6881020"/>
          </a:xfrm>
          <a:prstGeom prst="rect">
            <a:avLst/>
          </a:prstGeom>
        </p:spPr>
      </p:pic>
      <p:sp>
        <p:nvSpPr>
          <p:cNvPr id="5" name="Speech Bubble: Rectangle with Corners Rounded 4">
            <a:extLst>
              <a:ext uri="{FF2B5EF4-FFF2-40B4-BE49-F238E27FC236}">
                <a16:creationId xmlns:a16="http://schemas.microsoft.com/office/drawing/2014/main" id="{1456C623-EDB9-4AE2-9C6F-C85BCE7C3B3C}"/>
              </a:ext>
            </a:extLst>
          </p:cNvPr>
          <p:cNvSpPr/>
          <p:nvPr/>
        </p:nvSpPr>
        <p:spPr>
          <a:xfrm>
            <a:off x="3873501" y="6080124"/>
            <a:ext cx="6015037" cy="4064001"/>
          </a:xfrm>
          <a:prstGeom prst="wedgeRoundRectCallout">
            <a:avLst>
              <a:gd name="adj1" fmla="val -75967"/>
              <a:gd name="adj2" fmla="val -34590"/>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91BAE4C-44E0-489E-BFCD-E16D4076A0D9}"/>
              </a:ext>
            </a:extLst>
          </p:cNvPr>
          <p:cNvSpPr txBox="1"/>
          <p:nvPr/>
        </p:nvSpPr>
        <p:spPr>
          <a:xfrm>
            <a:off x="3969078" y="6455559"/>
            <a:ext cx="5832217" cy="3046988"/>
          </a:xfrm>
          <a:prstGeom prst="rect">
            <a:avLst/>
          </a:prstGeom>
          <a:noFill/>
        </p:spPr>
        <p:txBody>
          <a:bodyPr wrap="square" rtlCol="0">
            <a:spAutoFit/>
          </a:bodyPr>
          <a:lstStyle/>
          <a:p>
            <a:pPr lvl="0" algn="just"/>
            <a:r>
              <a:rPr lang="en-US" sz="3200" b="1" dirty="0">
                <a:solidFill>
                  <a:prstClr val="black"/>
                </a:solidFill>
              </a:rPr>
              <a:t>Dmitri </a:t>
            </a:r>
            <a:r>
              <a:rPr lang="en-US" sz="3200" b="1" dirty="0" err="1">
                <a:solidFill>
                  <a:prstClr val="black"/>
                </a:solidFill>
              </a:rPr>
              <a:t>Ivanovich</a:t>
            </a:r>
            <a:r>
              <a:rPr lang="en-US" sz="3200" b="1" dirty="0">
                <a:solidFill>
                  <a:prstClr val="black"/>
                </a:solidFill>
              </a:rPr>
              <a:t> Mendeleev was a Russian chemist and inventor. He is best remembered for formulating the Periodic Law and creating a farsighted version of the periodic table of elements</a:t>
            </a:r>
            <a:endPar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FD6E9F4-4D5F-4A2D-B81B-885E661110FE}"/>
              </a:ext>
            </a:extLst>
          </p:cNvPr>
          <p:cNvSpPr txBox="1"/>
          <p:nvPr/>
        </p:nvSpPr>
        <p:spPr>
          <a:xfrm>
            <a:off x="3240506" y="5273455"/>
            <a:ext cx="3991858" cy="646331"/>
          </a:xfrm>
          <a:prstGeom prst="rect">
            <a:avLst/>
          </a:prstGeom>
          <a:solidFill>
            <a:schemeClr val="accent4">
              <a:lumMod val="20000"/>
              <a:lumOff val="80000"/>
            </a:schemeClr>
          </a:solidFill>
          <a:ln w="76200">
            <a:solidFill>
              <a:srgbClr val="FFC000"/>
            </a:solidFill>
          </a:ln>
        </p:spPr>
        <p:txBody>
          <a:bodyPr wrap="square" rtlCol="0">
            <a:spAutoFit/>
          </a:bodyPr>
          <a:lstStyle/>
          <a:p>
            <a:pPr lvl="0" algn="ctr"/>
            <a:r>
              <a:rPr lang="en-GB" sz="3600" b="1" dirty="0">
                <a:solidFill>
                  <a:prstClr val="black"/>
                </a:solidFill>
              </a:rPr>
              <a:t>Dmitri Mendeleev</a:t>
            </a:r>
            <a:endPar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591EB34D-5B6F-4385-A457-8C3B8C15138B}"/>
              </a:ext>
            </a:extLst>
          </p:cNvPr>
          <p:cNvGrpSpPr/>
          <p:nvPr/>
        </p:nvGrpSpPr>
        <p:grpSpPr>
          <a:xfrm>
            <a:off x="-18654" y="-1013371"/>
            <a:ext cx="3424681" cy="4040177"/>
            <a:chOff x="-18654" y="-1013371"/>
            <a:chExt cx="3424681" cy="4040177"/>
          </a:xfrm>
        </p:grpSpPr>
        <p:pic>
          <p:nvPicPr>
            <p:cNvPr id="10" name="Picture 6" descr="Vintage Chandelier transparent PNG - StickPNG">
              <a:extLst>
                <a:ext uri="{FF2B5EF4-FFF2-40B4-BE49-F238E27FC236}">
                  <a16:creationId xmlns:a16="http://schemas.microsoft.com/office/drawing/2014/main" id="{E04869FE-8E6E-4D99-BB82-CF7C57FD46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98FF711-D42C-41E7-BE9C-C955B94CBBC1}"/>
                </a:ext>
              </a:extLst>
            </p:cNvPr>
            <p:cNvPicPr>
              <a:picLocks noChangeAspect="1"/>
            </p:cNvPicPr>
            <p:nvPr/>
          </p:nvPicPr>
          <p:blipFill>
            <a:blip r:embed="rId7"/>
            <a:stretch>
              <a:fillRect/>
            </a:stretch>
          </p:blipFill>
          <p:spPr>
            <a:xfrm>
              <a:off x="314793" y="873177"/>
              <a:ext cx="228600" cy="753827"/>
            </a:xfrm>
            <a:prstGeom prst="rect">
              <a:avLst/>
            </a:prstGeom>
          </p:spPr>
        </p:pic>
        <p:pic>
          <p:nvPicPr>
            <p:cNvPr id="12" name="Picture 11">
              <a:extLst>
                <a:ext uri="{FF2B5EF4-FFF2-40B4-BE49-F238E27FC236}">
                  <a16:creationId xmlns:a16="http://schemas.microsoft.com/office/drawing/2014/main" id="{A6FA3F2D-55B9-4AE3-A899-3FB45C9D20D8}"/>
                </a:ext>
              </a:extLst>
            </p:cNvPr>
            <p:cNvPicPr>
              <a:picLocks noChangeAspect="1"/>
            </p:cNvPicPr>
            <p:nvPr/>
          </p:nvPicPr>
          <p:blipFill>
            <a:blip r:embed="rId7"/>
            <a:stretch>
              <a:fillRect/>
            </a:stretch>
          </p:blipFill>
          <p:spPr>
            <a:xfrm>
              <a:off x="958121" y="793229"/>
              <a:ext cx="228600" cy="753827"/>
            </a:xfrm>
            <a:prstGeom prst="rect">
              <a:avLst/>
            </a:prstGeom>
          </p:spPr>
        </p:pic>
        <p:pic>
          <p:nvPicPr>
            <p:cNvPr id="13" name="Picture 12">
              <a:extLst>
                <a:ext uri="{FF2B5EF4-FFF2-40B4-BE49-F238E27FC236}">
                  <a16:creationId xmlns:a16="http://schemas.microsoft.com/office/drawing/2014/main" id="{A462B0E9-C446-4D4C-BA89-8A6C37AC2FC4}"/>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14" name="Picture 13">
              <a:extLst>
                <a:ext uri="{FF2B5EF4-FFF2-40B4-BE49-F238E27FC236}">
                  <a16:creationId xmlns:a16="http://schemas.microsoft.com/office/drawing/2014/main" id="{C97A1060-B47F-4EFC-AF0A-F1FF3B2A0528}"/>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15" name="Picture 14">
              <a:extLst>
                <a:ext uri="{FF2B5EF4-FFF2-40B4-BE49-F238E27FC236}">
                  <a16:creationId xmlns:a16="http://schemas.microsoft.com/office/drawing/2014/main" id="{8ED301B7-7A9E-44BB-A862-F27C864F43B1}"/>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16" name="Picture 15">
              <a:extLst>
                <a:ext uri="{FF2B5EF4-FFF2-40B4-BE49-F238E27FC236}">
                  <a16:creationId xmlns:a16="http://schemas.microsoft.com/office/drawing/2014/main" id="{C8E236F1-8E55-42A0-8141-2301D95090FC}"/>
                </a:ext>
              </a:extLst>
            </p:cNvPr>
            <p:cNvPicPr>
              <a:picLocks noChangeAspect="1"/>
            </p:cNvPicPr>
            <p:nvPr/>
          </p:nvPicPr>
          <p:blipFill>
            <a:blip r:embed="rId7"/>
            <a:stretch>
              <a:fillRect/>
            </a:stretch>
          </p:blipFill>
          <p:spPr>
            <a:xfrm flipH="1">
              <a:off x="2419506" y="820975"/>
              <a:ext cx="256107" cy="874427"/>
            </a:xfrm>
            <a:prstGeom prst="rect">
              <a:avLst/>
            </a:prstGeom>
          </p:spPr>
        </p:pic>
      </p:grpSp>
      <p:grpSp>
        <p:nvGrpSpPr>
          <p:cNvPr id="17" name="Group 16">
            <a:extLst>
              <a:ext uri="{FF2B5EF4-FFF2-40B4-BE49-F238E27FC236}">
                <a16:creationId xmlns:a16="http://schemas.microsoft.com/office/drawing/2014/main" id="{945FB45C-8AAF-48E6-A760-3C0612A9E2A8}"/>
              </a:ext>
            </a:extLst>
          </p:cNvPr>
          <p:cNvGrpSpPr/>
          <p:nvPr/>
        </p:nvGrpSpPr>
        <p:grpSpPr>
          <a:xfrm>
            <a:off x="7107028" y="-849947"/>
            <a:ext cx="3424681" cy="4040177"/>
            <a:chOff x="-18654" y="-1013371"/>
            <a:chExt cx="3424681" cy="4040177"/>
          </a:xfrm>
        </p:grpSpPr>
        <p:pic>
          <p:nvPicPr>
            <p:cNvPr id="18" name="Picture 6" descr="Vintage Chandelier transparent PNG - StickPNG">
              <a:extLst>
                <a:ext uri="{FF2B5EF4-FFF2-40B4-BE49-F238E27FC236}">
                  <a16:creationId xmlns:a16="http://schemas.microsoft.com/office/drawing/2014/main" id="{04F6DA93-9BB7-4D23-ABB4-C48BD1E2E1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FBB817B-4D7E-4324-B750-0F0E52DB71FD}"/>
                </a:ext>
              </a:extLst>
            </p:cNvPr>
            <p:cNvPicPr>
              <a:picLocks noChangeAspect="1"/>
            </p:cNvPicPr>
            <p:nvPr/>
          </p:nvPicPr>
          <p:blipFill>
            <a:blip r:embed="rId7"/>
            <a:stretch>
              <a:fillRect/>
            </a:stretch>
          </p:blipFill>
          <p:spPr>
            <a:xfrm>
              <a:off x="314793" y="873177"/>
              <a:ext cx="228600" cy="753827"/>
            </a:xfrm>
            <a:prstGeom prst="rect">
              <a:avLst/>
            </a:prstGeom>
          </p:spPr>
        </p:pic>
        <p:pic>
          <p:nvPicPr>
            <p:cNvPr id="20" name="Picture 19">
              <a:extLst>
                <a:ext uri="{FF2B5EF4-FFF2-40B4-BE49-F238E27FC236}">
                  <a16:creationId xmlns:a16="http://schemas.microsoft.com/office/drawing/2014/main" id="{BD3079A4-1A17-4441-A594-B6F2E8EB9DD4}"/>
                </a:ext>
              </a:extLst>
            </p:cNvPr>
            <p:cNvPicPr>
              <a:picLocks noChangeAspect="1"/>
            </p:cNvPicPr>
            <p:nvPr/>
          </p:nvPicPr>
          <p:blipFill>
            <a:blip r:embed="rId7"/>
            <a:stretch>
              <a:fillRect/>
            </a:stretch>
          </p:blipFill>
          <p:spPr>
            <a:xfrm>
              <a:off x="958121" y="793229"/>
              <a:ext cx="228600" cy="753827"/>
            </a:xfrm>
            <a:prstGeom prst="rect">
              <a:avLst/>
            </a:prstGeom>
          </p:spPr>
        </p:pic>
        <p:pic>
          <p:nvPicPr>
            <p:cNvPr id="21" name="Picture 20">
              <a:extLst>
                <a:ext uri="{FF2B5EF4-FFF2-40B4-BE49-F238E27FC236}">
                  <a16:creationId xmlns:a16="http://schemas.microsoft.com/office/drawing/2014/main" id="{1BD9C7AF-AC4B-489B-8E8E-731FE429FFC9}"/>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22" name="Picture 21">
              <a:extLst>
                <a:ext uri="{FF2B5EF4-FFF2-40B4-BE49-F238E27FC236}">
                  <a16:creationId xmlns:a16="http://schemas.microsoft.com/office/drawing/2014/main" id="{CCD95059-10D3-4A22-BB0A-AFE8F4FBBB87}"/>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23" name="Picture 22">
              <a:extLst>
                <a:ext uri="{FF2B5EF4-FFF2-40B4-BE49-F238E27FC236}">
                  <a16:creationId xmlns:a16="http://schemas.microsoft.com/office/drawing/2014/main" id="{B804BC73-E5CE-48C1-8699-631C52C15743}"/>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24" name="Picture 23">
              <a:extLst>
                <a:ext uri="{FF2B5EF4-FFF2-40B4-BE49-F238E27FC236}">
                  <a16:creationId xmlns:a16="http://schemas.microsoft.com/office/drawing/2014/main" id="{28D8BCA3-1A71-4064-AEED-2F058E5B329C}"/>
                </a:ext>
              </a:extLst>
            </p:cNvPr>
            <p:cNvPicPr>
              <a:picLocks noChangeAspect="1"/>
            </p:cNvPicPr>
            <p:nvPr/>
          </p:nvPicPr>
          <p:blipFill>
            <a:blip r:embed="rId7"/>
            <a:stretch>
              <a:fillRect/>
            </a:stretch>
          </p:blipFill>
          <p:spPr>
            <a:xfrm flipH="1">
              <a:off x="2419506" y="820975"/>
              <a:ext cx="256107" cy="874427"/>
            </a:xfrm>
            <a:prstGeom prst="rect">
              <a:avLst/>
            </a:prstGeom>
          </p:spPr>
        </p:pic>
      </p:grpSp>
    </p:spTree>
    <p:extLst>
      <p:ext uri="{BB962C8B-B14F-4D97-AF65-F5344CB8AC3E}">
        <p14:creationId xmlns:p14="http://schemas.microsoft.com/office/powerpoint/2010/main" val="24935751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remade Room 3 (PSD) | Official PSDs">
            <a:extLst>
              <a:ext uri="{FF2B5EF4-FFF2-40B4-BE49-F238E27FC236}">
                <a16:creationId xmlns:a16="http://schemas.microsoft.com/office/drawing/2014/main" id="{6EBCD4CE-48AB-4C81-B9DA-B4A0CD936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260013" cy="102600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1EA3D39-7D0F-4D35-B618-C2F1AED08750}"/>
              </a:ext>
            </a:extLst>
          </p:cNvPr>
          <p:cNvPicPr>
            <a:picLocks noChangeAspect="1"/>
          </p:cNvPicPr>
          <p:nvPr/>
        </p:nvPicPr>
        <p:blipFill>
          <a:blip r:embed="rId3"/>
          <a:stretch>
            <a:fillRect/>
          </a:stretch>
        </p:blipFill>
        <p:spPr>
          <a:xfrm>
            <a:off x="3240506" y="249842"/>
            <a:ext cx="4012947" cy="5448235"/>
          </a:xfrm>
          <a:prstGeom prst="rect">
            <a:avLst/>
          </a:prstGeom>
        </p:spPr>
      </p:pic>
      <p:pic>
        <p:nvPicPr>
          <p:cNvPr id="4" name="Picture 3">
            <a:extLst>
              <a:ext uri="{FF2B5EF4-FFF2-40B4-BE49-F238E27FC236}">
                <a16:creationId xmlns:a16="http://schemas.microsoft.com/office/drawing/2014/main" id="{D07EDE2F-E415-4C45-8B1C-391C20C6DCE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6382" b="100000" l="17085" r="76382"/>
                    </a14:imgEffect>
                  </a14:imgLayer>
                </a14:imgProps>
              </a:ext>
              <a:ext uri="{28A0092B-C50C-407E-A947-70E740481C1C}">
                <a14:useLocalDpi xmlns:a14="http://schemas.microsoft.com/office/drawing/2010/main" val="0"/>
              </a:ext>
            </a:extLst>
          </a:blip>
          <a:stretch>
            <a:fillRect/>
          </a:stretch>
        </p:blipFill>
        <p:spPr>
          <a:xfrm>
            <a:off x="-1166020" y="3378993"/>
            <a:ext cx="6881020" cy="6881020"/>
          </a:xfrm>
          <a:prstGeom prst="rect">
            <a:avLst/>
          </a:prstGeom>
        </p:spPr>
      </p:pic>
      <p:sp>
        <p:nvSpPr>
          <p:cNvPr id="5" name="Speech Bubble: Rectangle with Corners Rounded 4">
            <a:extLst>
              <a:ext uri="{FF2B5EF4-FFF2-40B4-BE49-F238E27FC236}">
                <a16:creationId xmlns:a16="http://schemas.microsoft.com/office/drawing/2014/main" id="{1456C623-EDB9-4AE2-9C6F-C85BCE7C3B3C}"/>
              </a:ext>
            </a:extLst>
          </p:cNvPr>
          <p:cNvSpPr/>
          <p:nvPr/>
        </p:nvSpPr>
        <p:spPr>
          <a:xfrm>
            <a:off x="3873501" y="6080124"/>
            <a:ext cx="6015037" cy="4064001"/>
          </a:xfrm>
          <a:prstGeom prst="wedgeRoundRectCallout">
            <a:avLst>
              <a:gd name="adj1" fmla="val -75967"/>
              <a:gd name="adj2" fmla="val -34590"/>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91BAE4C-44E0-489E-BFCD-E16D4076A0D9}"/>
              </a:ext>
            </a:extLst>
          </p:cNvPr>
          <p:cNvSpPr txBox="1"/>
          <p:nvPr/>
        </p:nvSpPr>
        <p:spPr>
          <a:xfrm>
            <a:off x="3969078" y="6123050"/>
            <a:ext cx="5832217" cy="4031873"/>
          </a:xfrm>
          <a:prstGeom prst="rect">
            <a:avLst/>
          </a:prstGeom>
          <a:noFill/>
        </p:spPr>
        <p:txBody>
          <a:bodyPr wrap="square" rtlCol="0">
            <a:spAutoFit/>
          </a:bodyPr>
          <a:lstStyle/>
          <a:p>
            <a:pPr lvl="0" algn="just"/>
            <a:r>
              <a:rPr lang="en-US" sz="3200" b="1" dirty="0">
                <a:solidFill>
                  <a:prstClr val="black"/>
                </a:solidFill>
              </a:rPr>
              <a:t>John Dalton FRS was an English chemist, physicist, and meteorologist. He is best known for introducing the atomic theory into chemistry, and for his research into colour blindness, sometimes referred to as </a:t>
            </a:r>
            <a:r>
              <a:rPr lang="en-US" sz="3200" b="1" dirty="0" err="1">
                <a:solidFill>
                  <a:prstClr val="black"/>
                </a:solidFill>
              </a:rPr>
              <a:t>Daltonism</a:t>
            </a:r>
            <a:r>
              <a:rPr lang="en-US" sz="3200" b="1" dirty="0">
                <a:solidFill>
                  <a:prstClr val="black"/>
                </a:solidFill>
              </a:rPr>
              <a:t> in his </a:t>
            </a:r>
            <a:r>
              <a:rPr lang="en-US" sz="3200" b="1" dirty="0" err="1">
                <a:solidFill>
                  <a:prstClr val="black"/>
                </a:solidFill>
              </a:rPr>
              <a:t>honour</a:t>
            </a:r>
            <a:endPar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FD6E9F4-4D5F-4A2D-B81B-885E661110FE}"/>
              </a:ext>
            </a:extLst>
          </p:cNvPr>
          <p:cNvSpPr txBox="1"/>
          <p:nvPr/>
        </p:nvSpPr>
        <p:spPr>
          <a:xfrm>
            <a:off x="3240506" y="5273455"/>
            <a:ext cx="3991858" cy="646331"/>
          </a:xfrm>
          <a:prstGeom prst="rect">
            <a:avLst/>
          </a:prstGeom>
          <a:solidFill>
            <a:schemeClr val="accent4">
              <a:lumMod val="20000"/>
              <a:lumOff val="80000"/>
            </a:schemeClr>
          </a:solidFill>
          <a:ln w="76200">
            <a:solidFill>
              <a:srgbClr val="FFC000"/>
            </a:solidFill>
          </a:ln>
        </p:spPr>
        <p:txBody>
          <a:bodyPr wrap="square" rtlCol="0">
            <a:spAutoFit/>
          </a:bodyPr>
          <a:lstStyle/>
          <a:p>
            <a:pPr lvl="0" algn="ctr"/>
            <a:r>
              <a:rPr lang="en-GB" sz="3600" b="1" dirty="0">
                <a:solidFill>
                  <a:prstClr val="black"/>
                </a:solidFill>
              </a:rPr>
              <a:t>John Dalton</a:t>
            </a:r>
            <a:endPar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591EB34D-5B6F-4385-A457-8C3B8C15138B}"/>
              </a:ext>
            </a:extLst>
          </p:cNvPr>
          <p:cNvGrpSpPr/>
          <p:nvPr/>
        </p:nvGrpSpPr>
        <p:grpSpPr>
          <a:xfrm>
            <a:off x="-18654" y="-1013371"/>
            <a:ext cx="3424681" cy="4040177"/>
            <a:chOff x="-18654" y="-1013371"/>
            <a:chExt cx="3424681" cy="4040177"/>
          </a:xfrm>
        </p:grpSpPr>
        <p:pic>
          <p:nvPicPr>
            <p:cNvPr id="10" name="Picture 6" descr="Vintage Chandelier transparent PNG - StickPNG">
              <a:extLst>
                <a:ext uri="{FF2B5EF4-FFF2-40B4-BE49-F238E27FC236}">
                  <a16:creationId xmlns:a16="http://schemas.microsoft.com/office/drawing/2014/main" id="{E04869FE-8E6E-4D99-BB82-CF7C57FD46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98FF711-D42C-41E7-BE9C-C955B94CBBC1}"/>
                </a:ext>
              </a:extLst>
            </p:cNvPr>
            <p:cNvPicPr>
              <a:picLocks noChangeAspect="1"/>
            </p:cNvPicPr>
            <p:nvPr/>
          </p:nvPicPr>
          <p:blipFill>
            <a:blip r:embed="rId7"/>
            <a:stretch>
              <a:fillRect/>
            </a:stretch>
          </p:blipFill>
          <p:spPr>
            <a:xfrm>
              <a:off x="314793" y="873177"/>
              <a:ext cx="228600" cy="753827"/>
            </a:xfrm>
            <a:prstGeom prst="rect">
              <a:avLst/>
            </a:prstGeom>
          </p:spPr>
        </p:pic>
        <p:pic>
          <p:nvPicPr>
            <p:cNvPr id="12" name="Picture 11">
              <a:extLst>
                <a:ext uri="{FF2B5EF4-FFF2-40B4-BE49-F238E27FC236}">
                  <a16:creationId xmlns:a16="http://schemas.microsoft.com/office/drawing/2014/main" id="{A6FA3F2D-55B9-4AE3-A899-3FB45C9D20D8}"/>
                </a:ext>
              </a:extLst>
            </p:cNvPr>
            <p:cNvPicPr>
              <a:picLocks noChangeAspect="1"/>
            </p:cNvPicPr>
            <p:nvPr/>
          </p:nvPicPr>
          <p:blipFill>
            <a:blip r:embed="rId7"/>
            <a:stretch>
              <a:fillRect/>
            </a:stretch>
          </p:blipFill>
          <p:spPr>
            <a:xfrm>
              <a:off x="958121" y="793229"/>
              <a:ext cx="228600" cy="753827"/>
            </a:xfrm>
            <a:prstGeom prst="rect">
              <a:avLst/>
            </a:prstGeom>
          </p:spPr>
        </p:pic>
        <p:pic>
          <p:nvPicPr>
            <p:cNvPr id="13" name="Picture 12">
              <a:extLst>
                <a:ext uri="{FF2B5EF4-FFF2-40B4-BE49-F238E27FC236}">
                  <a16:creationId xmlns:a16="http://schemas.microsoft.com/office/drawing/2014/main" id="{A462B0E9-C446-4D4C-BA89-8A6C37AC2FC4}"/>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14" name="Picture 13">
              <a:extLst>
                <a:ext uri="{FF2B5EF4-FFF2-40B4-BE49-F238E27FC236}">
                  <a16:creationId xmlns:a16="http://schemas.microsoft.com/office/drawing/2014/main" id="{C97A1060-B47F-4EFC-AF0A-F1FF3B2A0528}"/>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15" name="Picture 14">
              <a:extLst>
                <a:ext uri="{FF2B5EF4-FFF2-40B4-BE49-F238E27FC236}">
                  <a16:creationId xmlns:a16="http://schemas.microsoft.com/office/drawing/2014/main" id="{8ED301B7-7A9E-44BB-A862-F27C864F43B1}"/>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16" name="Picture 15">
              <a:extLst>
                <a:ext uri="{FF2B5EF4-FFF2-40B4-BE49-F238E27FC236}">
                  <a16:creationId xmlns:a16="http://schemas.microsoft.com/office/drawing/2014/main" id="{C8E236F1-8E55-42A0-8141-2301D95090FC}"/>
                </a:ext>
              </a:extLst>
            </p:cNvPr>
            <p:cNvPicPr>
              <a:picLocks noChangeAspect="1"/>
            </p:cNvPicPr>
            <p:nvPr/>
          </p:nvPicPr>
          <p:blipFill>
            <a:blip r:embed="rId7"/>
            <a:stretch>
              <a:fillRect/>
            </a:stretch>
          </p:blipFill>
          <p:spPr>
            <a:xfrm flipH="1">
              <a:off x="2419506" y="820975"/>
              <a:ext cx="256107" cy="874427"/>
            </a:xfrm>
            <a:prstGeom prst="rect">
              <a:avLst/>
            </a:prstGeom>
          </p:spPr>
        </p:pic>
      </p:grpSp>
      <p:grpSp>
        <p:nvGrpSpPr>
          <p:cNvPr id="17" name="Group 16">
            <a:extLst>
              <a:ext uri="{FF2B5EF4-FFF2-40B4-BE49-F238E27FC236}">
                <a16:creationId xmlns:a16="http://schemas.microsoft.com/office/drawing/2014/main" id="{945FB45C-8AAF-48E6-A760-3C0612A9E2A8}"/>
              </a:ext>
            </a:extLst>
          </p:cNvPr>
          <p:cNvGrpSpPr/>
          <p:nvPr/>
        </p:nvGrpSpPr>
        <p:grpSpPr>
          <a:xfrm>
            <a:off x="7107028" y="-849947"/>
            <a:ext cx="3424681" cy="4040177"/>
            <a:chOff x="-18654" y="-1013371"/>
            <a:chExt cx="3424681" cy="4040177"/>
          </a:xfrm>
        </p:grpSpPr>
        <p:pic>
          <p:nvPicPr>
            <p:cNvPr id="18" name="Picture 6" descr="Vintage Chandelier transparent PNG - StickPNG">
              <a:extLst>
                <a:ext uri="{FF2B5EF4-FFF2-40B4-BE49-F238E27FC236}">
                  <a16:creationId xmlns:a16="http://schemas.microsoft.com/office/drawing/2014/main" id="{04F6DA93-9BB7-4D23-ABB4-C48BD1E2E1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FBB817B-4D7E-4324-B750-0F0E52DB71FD}"/>
                </a:ext>
              </a:extLst>
            </p:cNvPr>
            <p:cNvPicPr>
              <a:picLocks noChangeAspect="1"/>
            </p:cNvPicPr>
            <p:nvPr/>
          </p:nvPicPr>
          <p:blipFill>
            <a:blip r:embed="rId7"/>
            <a:stretch>
              <a:fillRect/>
            </a:stretch>
          </p:blipFill>
          <p:spPr>
            <a:xfrm>
              <a:off x="314793" y="873177"/>
              <a:ext cx="228600" cy="753827"/>
            </a:xfrm>
            <a:prstGeom prst="rect">
              <a:avLst/>
            </a:prstGeom>
          </p:spPr>
        </p:pic>
        <p:pic>
          <p:nvPicPr>
            <p:cNvPr id="20" name="Picture 19">
              <a:extLst>
                <a:ext uri="{FF2B5EF4-FFF2-40B4-BE49-F238E27FC236}">
                  <a16:creationId xmlns:a16="http://schemas.microsoft.com/office/drawing/2014/main" id="{BD3079A4-1A17-4441-A594-B6F2E8EB9DD4}"/>
                </a:ext>
              </a:extLst>
            </p:cNvPr>
            <p:cNvPicPr>
              <a:picLocks noChangeAspect="1"/>
            </p:cNvPicPr>
            <p:nvPr/>
          </p:nvPicPr>
          <p:blipFill>
            <a:blip r:embed="rId7"/>
            <a:stretch>
              <a:fillRect/>
            </a:stretch>
          </p:blipFill>
          <p:spPr>
            <a:xfrm>
              <a:off x="958121" y="793229"/>
              <a:ext cx="228600" cy="753827"/>
            </a:xfrm>
            <a:prstGeom prst="rect">
              <a:avLst/>
            </a:prstGeom>
          </p:spPr>
        </p:pic>
        <p:pic>
          <p:nvPicPr>
            <p:cNvPr id="21" name="Picture 20">
              <a:extLst>
                <a:ext uri="{FF2B5EF4-FFF2-40B4-BE49-F238E27FC236}">
                  <a16:creationId xmlns:a16="http://schemas.microsoft.com/office/drawing/2014/main" id="{1BD9C7AF-AC4B-489B-8E8E-731FE429FFC9}"/>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22" name="Picture 21">
              <a:extLst>
                <a:ext uri="{FF2B5EF4-FFF2-40B4-BE49-F238E27FC236}">
                  <a16:creationId xmlns:a16="http://schemas.microsoft.com/office/drawing/2014/main" id="{CCD95059-10D3-4A22-BB0A-AFE8F4FBBB87}"/>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23" name="Picture 22">
              <a:extLst>
                <a:ext uri="{FF2B5EF4-FFF2-40B4-BE49-F238E27FC236}">
                  <a16:creationId xmlns:a16="http://schemas.microsoft.com/office/drawing/2014/main" id="{B804BC73-E5CE-48C1-8699-631C52C15743}"/>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24" name="Picture 23">
              <a:extLst>
                <a:ext uri="{FF2B5EF4-FFF2-40B4-BE49-F238E27FC236}">
                  <a16:creationId xmlns:a16="http://schemas.microsoft.com/office/drawing/2014/main" id="{28D8BCA3-1A71-4064-AEED-2F058E5B329C}"/>
                </a:ext>
              </a:extLst>
            </p:cNvPr>
            <p:cNvPicPr>
              <a:picLocks noChangeAspect="1"/>
            </p:cNvPicPr>
            <p:nvPr/>
          </p:nvPicPr>
          <p:blipFill>
            <a:blip r:embed="rId7"/>
            <a:stretch>
              <a:fillRect/>
            </a:stretch>
          </p:blipFill>
          <p:spPr>
            <a:xfrm flipH="1">
              <a:off x="2419506" y="820975"/>
              <a:ext cx="256107" cy="874427"/>
            </a:xfrm>
            <a:prstGeom prst="rect">
              <a:avLst/>
            </a:prstGeom>
          </p:spPr>
        </p:pic>
      </p:grpSp>
    </p:spTree>
    <p:extLst>
      <p:ext uri="{BB962C8B-B14F-4D97-AF65-F5344CB8AC3E}">
        <p14:creationId xmlns:p14="http://schemas.microsoft.com/office/powerpoint/2010/main" val="15623744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remade Room 3 (PSD) | Official PSDs">
            <a:extLst>
              <a:ext uri="{FF2B5EF4-FFF2-40B4-BE49-F238E27FC236}">
                <a16:creationId xmlns:a16="http://schemas.microsoft.com/office/drawing/2014/main" id="{6EBCD4CE-48AB-4C81-B9DA-B4A0CD936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260013" cy="10260013"/>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Amedeo Avogadro | Biography, Law, &amp; Facts | Britannica">
            <a:extLst>
              <a:ext uri="{FF2B5EF4-FFF2-40B4-BE49-F238E27FC236}">
                <a16:creationId xmlns:a16="http://schemas.microsoft.com/office/drawing/2014/main" id="{AC673590-6F72-4E23-BDA5-82D8264F51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9244"/>
          <a:stretch/>
        </p:blipFill>
        <p:spPr bwMode="auto">
          <a:xfrm>
            <a:off x="2061824" y="500064"/>
            <a:ext cx="6198493" cy="48903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07EDE2F-E415-4C45-8B1C-391C20C6DCE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6382" b="100000" l="17085" r="76382"/>
                    </a14:imgEffect>
                  </a14:imgLayer>
                </a14:imgProps>
              </a:ext>
              <a:ext uri="{28A0092B-C50C-407E-A947-70E740481C1C}">
                <a14:useLocalDpi xmlns:a14="http://schemas.microsoft.com/office/drawing/2010/main" val="0"/>
              </a:ext>
            </a:extLst>
          </a:blip>
          <a:stretch>
            <a:fillRect/>
          </a:stretch>
        </p:blipFill>
        <p:spPr>
          <a:xfrm>
            <a:off x="-1166020" y="3378993"/>
            <a:ext cx="6881020" cy="6881020"/>
          </a:xfrm>
          <a:prstGeom prst="rect">
            <a:avLst/>
          </a:prstGeom>
        </p:spPr>
      </p:pic>
      <p:sp>
        <p:nvSpPr>
          <p:cNvPr id="5" name="Speech Bubble: Rectangle with Corners Rounded 4">
            <a:extLst>
              <a:ext uri="{FF2B5EF4-FFF2-40B4-BE49-F238E27FC236}">
                <a16:creationId xmlns:a16="http://schemas.microsoft.com/office/drawing/2014/main" id="{1456C623-EDB9-4AE2-9C6F-C85BCE7C3B3C}"/>
              </a:ext>
            </a:extLst>
          </p:cNvPr>
          <p:cNvSpPr/>
          <p:nvPr/>
        </p:nvSpPr>
        <p:spPr>
          <a:xfrm>
            <a:off x="3543300" y="6080124"/>
            <a:ext cx="6634687" cy="4064001"/>
          </a:xfrm>
          <a:prstGeom prst="wedgeRoundRectCallout">
            <a:avLst>
              <a:gd name="adj1" fmla="val -70153"/>
              <a:gd name="adj2" fmla="val -33535"/>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91BAE4C-44E0-489E-BFCD-E16D4076A0D9}"/>
              </a:ext>
            </a:extLst>
          </p:cNvPr>
          <p:cNvSpPr txBox="1"/>
          <p:nvPr/>
        </p:nvSpPr>
        <p:spPr>
          <a:xfrm>
            <a:off x="3855952" y="6126965"/>
            <a:ext cx="6115120" cy="3970318"/>
          </a:xfrm>
          <a:prstGeom prst="rect">
            <a:avLst/>
          </a:prstGeom>
          <a:noFill/>
        </p:spPr>
        <p:txBody>
          <a:bodyPr wrap="square" rtlCol="0">
            <a:spAutoFit/>
          </a:bodyPr>
          <a:lstStyle/>
          <a:p>
            <a:pPr lvl="0" algn="just"/>
            <a:r>
              <a:rPr lang="en-US" sz="2800" b="1" dirty="0">
                <a:solidFill>
                  <a:prstClr val="black"/>
                </a:solidFill>
              </a:rPr>
              <a:t>Lorenzo Romano Amedeo Carlo Avogadro, Count of </a:t>
            </a:r>
            <a:r>
              <a:rPr lang="en-US" sz="2800" b="1" dirty="0" err="1">
                <a:solidFill>
                  <a:prstClr val="black"/>
                </a:solidFill>
              </a:rPr>
              <a:t>Quaregna</a:t>
            </a:r>
            <a:r>
              <a:rPr lang="en-US" sz="2800" b="1" dirty="0">
                <a:solidFill>
                  <a:prstClr val="black"/>
                </a:solidFill>
              </a:rPr>
              <a:t> and </a:t>
            </a:r>
            <a:r>
              <a:rPr lang="en-US" sz="2800" b="1" dirty="0" err="1">
                <a:solidFill>
                  <a:prstClr val="black"/>
                </a:solidFill>
              </a:rPr>
              <a:t>Cerreto</a:t>
            </a:r>
            <a:r>
              <a:rPr lang="en-US" sz="2800" b="1" dirty="0">
                <a:solidFill>
                  <a:prstClr val="black"/>
                </a:solidFill>
              </a:rPr>
              <a:t>, was an Italian scientist, most noted for his contribution to molecular theory now known as Avogadro's law, which states that equal volumes of gases under the same conditions of temperature and pressure will contain equal numbers of molecules</a:t>
            </a:r>
            <a:endPar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FD6E9F4-4D5F-4A2D-B81B-885E661110FE}"/>
              </a:ext>
            </a:extLst>
          </p:cNvPr>
          <p:cNvSpPr txBox="1"/>
          <p:nvPr/>
        </p:nvSpPr>
        <p:spPr>
          <a:xfrm>
            <a:off x="3240506" y="5273455"/>
            <a:ext cx="3991858" cy="646331"/>
          </a:xfrm>
          <a:prstGeom prst="rect">
            <a:avLst/>
          </a:prstGeom>
          <a:solidFill>
            <a:schemeClr val="accent4">
              <a:lumMod val="20000"/>
              <a:lumOff val="80000"/>
            </a:schemeClr>
          </a:solidFill>
          <a:ln w="76200">
            <a:solidFill>
              <a:srgbClr val="FFC000"/>
            </a:solidFill>
          </a:ln>
        </p:spPr>
        <p:txBody>
          <a:bodyPr wrap="square" rtlCol="0">
            <a:spAutoFit/>
          </a:bodyPr>
          <a:lstStyle/>
          <a:p>
            <a:pPr lvl="0" algn="ctr"/>
            <a:r>
              <a:rPr lang="en-GB" sz="3600" b="1" dirty="0">
                <a:solidFill>
                  <a:prstClr val="black"/>
                </a:solidFill>
              </a:rPr>
              <a:t>Amedeo Avogadro</a:t>
            </a:r>
            <a:endPar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591EB34D-5B6F-4385-A457-8C3B8C15138B}"/>
              </a:ext>
            </a:extLst>
          </p:cNvPr>
          <p:cNvGrpSpPr/>
          <p:nvPr/>
        </p:nvGrpSpPr>
        <p:grpSpPr>
          <a:xfrm>
            <a:off x="-18654" y="-1013371"/>
            <a:ext cx="3424681" cy="4040177"/>
            <a:chOff x="-18654" y="-1013371"/>
            <a:chExt cx="3424681" cy="4040177"/>
          </a:xfrm>
        </p:grpSpPr>
        <p:pic>
          <p:nvPicPr>
            <p:cNvPr id="10" name="Picture 6" descr="Vintage Chandelier transparent PNG - StickPNG">
              <a:extLst>
                <a:ext uri="{FF2B5EF4-FFF2-40B4-BE49-F238E27FC236}">
                  <a16:creationId xmlns:a16="http://schemas.microsoft.com/office/drawing/2014/main" id="{E04869FE-8E6E-4D99-BB82-CF7C57FD46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98FF711-D42C-41E7-BE9C-C955B94CBBC1}"/>
                </a:ext>
              </a:extLst>
            </p:cNvPr>
            <p:cNvPicPr>
              <a:picLocks noChangeAspect="1"/>
            </p:cNvPicPr>
            <p:nvPr/>
          </p:nvPicPr>
          <p:blipFill>
            <a:blip r:embed="rId7"/>
            <a:stretch>
              <a:fillRect/>
            </a:stretch>
          </p:blipFill>
          <p:spPr>
            <a:xfrm>
              <a:off x="314793" y="873177"/>
              <a:ext cx="228600" cy="753827"/>
            </a:xfrm>
            <a:prstGeom prst="rect">
              <a:avLst/>
            </a:prstGeom>
          </p:spPr>
        </p:pic>
        <p:pic>
          <p:nvPicPr>
            <p:cNvPr id="12" name="Picture 11">
              <a:extLst>
                <a:ext uri="{FF2B5EF4-FFF2-40B4-BE49-F238E27FC236}">
                  <a16:creationId xmlns:a16="http://schemas.microsoft.com/office/drawing/2014/main" id="{A6FA3F2D-55B9-4AE3-A899-3FB45C9D20D8}"/>
                </a:ext>
              </a:extLst>
            </p:cNvPr>
            <p:cNvPicPr>
              <a:picLocks noChangeAspect="1"/>
            </p:cNvPicPr>
            <p:nvPr/>
          </p:nvPicPr>
          <p:blipFill>
            <a:blip r:embed="rId7"/>
            <a:stretch>
              <a:fillRect/>
            </a:stretch>
          </p:blipFill>
          <p:spPr>
            <a:xfrm>
              <a:off x="958121" y="793229"/>
              <a:ext cx="228600" cy="753827"/>
            </a:xfrm>
            <a:prstGeom prst="rect">
              <a:avLst/>
            </a:prstGeom>
          </p:spPr>
        </p:pic>
        <p:pic>
          <p:nvPicPr>
            <p:cNvPr id="13" name="Picture 12">
              <a:extLst>
                <a:ext uri="{FF2B5EF4-FFF2-40B4-BE49-F238E27FC236}">
                  <a16:creationId xmlns:a16="http://schemas.microsoft.com/office/drawing/2014/main" id="{A462B0E9-C446-4D4C-BA89-8A6C37AC2FC4}"/>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14" name="Picture 13">
              <a:extLst>
                <a:ext uri="{FF2B5EF4-FFF2-40B4-BE49-F238E27FC236}">
                  <a16:creationId xmlns:a16="http://schemas.microsoft.com/office/drawing/2014/main" id="{C97A1060-B47F-4EFC-AF0A-F1FF3B2A0528}"/>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15" name="Picture 14">
              <a:extLst>
                <a:ext uri="{FF2B5EF4-FFF2-40B4-BE49-F238E27FC236}">
                  <a16:creationId xmlns:a16="http://schemas.microsoft.com/office/drawing/2014/main" id="{8ED301B7-7A9E-44BB-A862-F27C864F43B1}"/>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16" name="Picture 15">
              <a:extLst>
                <a:ext uri="{FF2B5EF4-FFF2-40B4-BE49-F238E27FC236}">
                  <a16:creationId xmlns:a16="http://schemas.microsoft.com/office/drawing/2014/main" id="{C8E236F1-8E55-42A0-8141-2301D95090FC}"/>
                </a:ext>
              </a:extLst>
            </p:cNvPr>
            <p:cNvPicPr>
              <a:picLocks noChangeAspect="1"/>
            </p:cNvPicPr>
            <p:nvPr/>
          </p:nvPicPr>
          <p:blipFill>
            <a:blip r:embed="rId7"/>
            <a:stretch>
              <a:fillRect/>
            </a:stretch>
          </p:blipFill>
          <p:spPr>
            <a:xfrm flipH="1">
              <a:off x="2419506" y="820975"/>
              <a:ext cx="256107" cy="874427"/>
            </a:xfrm>
            <a:prstGeom prst="rect">
              <a:avLst/>
            </a:prstGeom>
          </p:spPr>
        </p:pic>
      </p:grpSp>
      <p:grpSp>
        <p:nvGrpSpPr>
          <p:cNvPr id="17" name="Group 16">
            <a:extLst>
              <a:ext uri="{FF2B5EF4-FFF2-40B4-BE49-F238E27FC236}">
                <a16:creationId xmlns:a16="http://schemas.microsoft.com/office/drawing/2014/main" id="{945FB45C-8AAF-48E6-A760-3C0612A9E2A8}"/>
              </a:ext>
            </a:extLst>
          </p:cNvPr>
          <p:cNvGrpSpPr/>
          <p:nvPr/>
        </p:nvGrpSpPr>
        <p:grpSpPr>
          <a:xfrm>
            <a:off x="7107028" y="-849947"/>
            <a:ext cx="3424681" cy="4040177"/>
            <a:chOff x="-18654" y="-1013371"/>
            <a:chExt cx="3424681" cy="4040177"/>
          </a:xfrm>
        </p:grpSpPr>
        <p:pic>
          <p:nvPicPr>
            <p:cNvPr id="18" name="Picture 6" descr="Vintage Chandelier transparent PNG - StickPNG">
              <a:extLst>
                <a:ext uri="{FF2B5EF4-FFF2-40B4-BE49-F238E27FC236}">
                  <a16:creationId xmlns:a16="http://schemas.microsoft.com/office/drawing/2014/main" id="{04F6DA93-9BB7-4D23-ABB4-C48BD1E2E1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FBB817B-4D7E-4324-B750-0F0E52DB71FD}"/>
                </a:ext>
              </a:extLst>
            </p:cNvPr>
            <p:cNvPicPr>
              <a:picLocks noChangeAspect="1"/>
            </p:cNvPicPr>
            <p:nvPr/>
          </p:nvPicPr>
          <p:blipFill>
            <a:blip r:embed="rId7"/>
            <a:stretch>
              <a:fillRect/>
            </a:stretch>
          </p:blipFill>
          <p:spPr>
            <a:xfrm>
              <a:off x="314793" y="873177"/>
              <a:ext cx="228600" cy="753827"/>
            </a:xfrm>
            <a:prstGeom prst="rect">
              <a:avLst/>
            </a:prstGeom>
          </p:spPr>
        </p:pic>
        <p:pic>
          <p:nvPicPr>
            <p:cNvPr id="20" name="Picture 19">
              <a:extLst>
                <a:ext uri="{FF2B5EF4-FFF2-40B4-BE49-F238E27FC236}">
                  <a16:creationId xmlns:a16="http://schemas.microsoft.com/office/drawing/2014/main" id="{BD3079A4-1A17-4441-A594-B6F2E8EB9DD4}"/>
                </a:ext>
              </a:extLst>
            </p:cNvPr>
            <p:cNvPicPr>
              <a:picLocks noChangeAspect="1"/>
            </p:cNvPicPr>
            <p:nvPr/>
          </p:nvPicPr>
          <p:blipFill>
            <a:blip r:embed="rId7"/>
            <a:stretch>
              <a:fillRect/>
            </a:stretch>
          </p:blipFill>
          <p:spPr>
            <a:xfrm>
              <a:off x="958121" y="793229"/>
              <a:ext cx="228600" cy="753827"/>
            </a:xfrm>
            <a:prstGeom prst="rect">
              <a:avLst/>
            </a:prstGeom>
          </p:spPr>
        </p:pic>
        <p:pic>
          <p:nvPicPr>
            <p:cNvPr id="21" name="Picture 20">
              <a:extLst>
                <a:ext uri="{FF2B5EF4-FFF2-40B4-BE49-F238E27FC236}">
                  <a16:creationId xmlns:a16="http://schemas.microsoft.com/office/drawing/2014/main" id="{1BD9C7AF-AC4B-489B-8E8E-731FE429FFC9}"/>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22" name="Picture 21">
              <a:extLst>
                <a:ext uri="{FF2B5EF4-FFF2-40B4-BE49-F238E27FC236}">
                  <a16:creationId xmlns:a16="http://schemas.microsoft.com/office/drawing/2014/main" id="{CCD95059-10D3-4A22-BB0A-AFE8F4FBBB87}"/>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23" name="Picture 22">
              <a:extLst>
                <a:ext uri="{FF2B5EF4-FFF2-40B4-BE49-F238E27FC236}">
                  <a16:creationId xmlns:a16="http://schemas.microsoft.com/office/drawing/2014/main" id="{B804BC73-E5CE-48C1-8699-631C52C15743}"/>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24" name="Picture 23">
              <a:extLst>
                <a:ext uri="{FF2B5EF4-FFF2-40B4-BE49-F238E27FC236}">
                  <a16:creationId xmlns:a16="http://schemas.microsoft.com/office/drawing/2014/main" id="{28D8BCA3-1A71-4064-AEED-2F058E5B329C}"/>
                </a:ext>
              </a:extLst>
            </p:cNvPr>
            <p:cNvPicPr>
              <a:picLocks noChangeAspect="1"/>
            </p:cNvPicPr>
            <p:nvPr/>
          </p:nvPicPr>
          <p:blipFill>
            <a:blip r:embed="rId7"/>
            <a:stretch>
              <a:fillRect/>
            </a:stretch>
          </p:blipFill>
          <p:spPr>
            <a:xfrm flipH="1">
              <a:off x="2419506" y="820975"/>
              <a:ext cx="256107" cy="874427"/>
            </a:xfrm>
            <a:prstGeom prst="rect">
              <a:avLst/>
            </a:prstGeom>
          </p:spPr>
        </p:pic>
      </p:grpSp>
    </p:spTree>
    <p:extLst>
      <p:ext uri="{BB962C8B-B14F-4D97-AF65-F5344CB8AC3E}">
        <p14:creationId xmlns:p14="http://schemas.microsoft.com/office/powerpoint/2010/main" val="23585472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remade Room 3 (PSD) | Official PSDs">
            <a:extLst>
              <a:ext uri="{FF2B5EF4-FFF2-40B4-BE49-F238E27FC236}">
                <a16:creationId xmlns:a16="http://schemas.microsoft.com/office/drawing/2014/main" id="{6EBCD4CE-48AB-4C81-B9DA-B4A0CD936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260013" cy="10260013"/>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upload.wikimedia.org/wikipedia/commons/a/a3/The...">
            <a:extLst>
              <a:ext uri="{FF2B5EF4-FFF2-40B4-BE49-F238E27FC236}">
                <a16:creationId xmlns:a16="http://schemas.microsoft.com/office/drawing/2014/main" id="{644D44E7-0B3E-4616-B35D-BAAD455DC9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104" b="26195"/>
          <a:stretch/>
        </p:blipFill>
        <p:spPr bwMode="auto">
          <a:xfrm>
            <a:off x="2090735" y="497330"/>
            <a:ext cx="6291399" cy="505895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07EDE2F-E415-4C45-8B1C-391C20C6DCE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6382" b="100000" l="17085" r="76382"/>
                    </a14:imgEffect>
                  </a14:imgLayer>
                </a14:imgProps>
              </a:ext>
              <a:ext uri="{28A0092B-C50C-407E-A947-70E740481C1C}">
                <a14:useLocalDpi xmlns:a14="http://schemas.microsoft.com/office/drawing/2010/main" val="0"/>
              </a:ext>
            </a:extLst>
          </a:blip>
          <a:stretch>
            <a:fillRect/>
          </a:stretch>
        </p:blipFill>
        <p:spPr>
          <a:xfrm>
            <a:off x="-1166020" y="3378993"/>
            <a:ext cx="6881020" cy="6881020"/>
          </a:xfrm>
          <a:prstGeom prst="rect">
            <a:avLst/>
          </a:prstGeom>
        </p:spPr>
      </p:pic>
      <p:sp>
        <p:nvSpPr>
          <p:cNvPr id="5" name="Speech Bubble: Rectangle with Corners Rounded 4">
            <a:extLst>
              <a:ext uri="{FF2B5EF4-FFF2-40B4-BE49-F238E27FC236}">
                <a16:creationId xmlns:a16="http://schemas.microsoft.com/office/drawing/2014/main" id="{1456C623-EDB9-4AE2-9C6F-C85BCE7C3B3C}"/>
              </a:ext>
            </a:extLst>
          </p:cNvPr>
          <p:cNvSpPr/>
          <p:nvPr/>
        </p:nvSpPr>
        <p:spPr>
          <a:xfrm>
            <a:off x="3514564" y="6080124"/>
            <a:ext cx="6663423" cy="4064001"/>
          </a:xfrm>
          <a:prstGeom prst="wedgeRoundRectCallout">
            <a:avLst>
              <a:gd name="adj1" fmla="val -69320"/>
              <a:gd name="adj2" fmla="val -33535"/>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91BAE4C-44E0-489E-BFCD-E16D4076A0D9}"/>
              </a:ext>
            </a:extLst>
          </p:cNvPr>
          <p:cNvSpPr txBox="1"/>
          <p:nvPr/>
        </p:nvSpPr>
        <p:spPr>
          <a:xfrm>
            <a:off x="3786260" y="6123050"/>
            <a:ext cx="6184812" cy="3785652"/>
          </a:xfrm>
          <a:prstGeom prst="rect">
            <a:avLst/>
          </a:prstGeom>
          <a:noFill/>
        </p:spPr>
        <p:txBody>
          <a:bodyPr wrap="square" rtlCol="0">
            <a:spAutoFit/>
          </a:bodyPr>
          <a:lstStyle/>
          <a:p>
            <a:pPr lvl="0" algn="just"/>
            <a:r>
              <a:rPr lang="en-US" sz="3000" b="1" dirty="0">
                <a:solidFill>
                  <a:prstClr val="black"/>
                </a:solidFill>
              </a:rPr>
              <a:t>Robert Boyle FRS was an Anglo-Irish natural philosopher, chemist, physicist, and inventor. Boyle is largely regarded today as the first modern chemist, and therefore one of the founders of modern chemistry, and one of the pioneers of modern experimental scientific method</a:t>
            </a:r>
            <a:endParaRPr kumimoji="0" lang="en-GB" sz="3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FD6E9F4-4D5F-4A2D-B81B-885E661110FE}"/>
              </a:ext>
            </a:extLst>
          </p:cNvPr>
          <p:cNvSpPr txBox="1"/>
          <p:nvPr/>
        </p:nvSpPr>
        <p:spPr>
          <a:xfrm>
            <a:off x="3240506" y="5273455"/>
            <a:ext cx="3991858" cy="646331"/>
          </a:xfrm>
          <a:prstGeom prst="rect">
            <a:avLst/>
          </a:prstGeom>
          <a:solidFill>
            <a:schemeClr val="accent4">
              <a:lumMod val="20000"/>
              <a:lumOff val="80000"/>
            </a:schemeClr>
          </a:solidFill>
          <a:ln w="76200">
            <a:solidFill>
              <a:srgbClr val="FFC000"/>
            </a:solidFill>
          </a:ln>
        </p:spPr>
        <p:txBody>
          <a:bodyPr wrap="square" rtlCol="0">
            <a:spAutoFit/>
          </a:bodyPr>
          <a:lstStyle/>
          <a:p>
            <a:pPr lvl="0" algn="ctr"/>
            <a:r>
              <a:rPr lang="en-GB" sz="3600" b="1" dirty="0">
                <a:solidFill>
                  <a:prstClr val="black"/>
                </a:solidFill>
              </a:rPr>
              <a:t>Robert Boyle</a:t>
            </a:r>
            <a:endPar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591EB34D-5B6F-4385-A457-8C3B8C15138B}"/>
              </a:ext>
            </a:extLst>
          </p:cNvPr>
          <p:cNvGrpSpPr/>
          <p:nvPr/>
        </p:nvGrpSpPr>
        <p:grpSpPr>
          <a:xfrm>
            <a:off x="-18654" y="-1013371"/>
            <a:ext cx="3424681" cy="4040177"/>
            <a:chOff x="-18654" y="-1013371"/>
            <a:chExt cx="3424681" cy="4040177"/>
          </a:xfrm>
        </p:grpSpPr>
        <p:pic>
          <p:nvPicPr>
            <p:cNvPr id="10" name="Picture 6" descr="Vintage Chandelier transparent PNG - StickPNG">
              <a:extLst>
                <a:ext uri="{FF2B5EF4-FFF2-40B4-BE49-F238E27FC236}">
                  <a16:creationId xmlns:a16="http://schemas.microsoft.com/office/drawing/2014/main" id="{E04869FE-8E6E-4D99-BB82-CF7C57FD46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98FF711-D42C-41E7-BE9C-C955B94CBBC1}"/>
                </a:ext>
              </a:extLst>
            </p:cNvPr>
            <p:cNvPicPr>
              <a:picLocks noChangeAspect="1"/>
            </p:cNvPicPr>
            <p:nvPr/>
          </p:nvPicPr>
          <p:blipFill>
            <a:blip r:embed="rId7"/>
            <a:stretch>
              <a:fillRect/>
            </a:stretch>
          </p:blipFill>
          <p:spPr>
            <a:xfrm>
              <a:off x="314793" y="873177"/>
              <a:ext cx="228600" cy="753827"/>
            </a:xfrm>
            <a:prstGeom prst="rect">
              <a:avLst/>
            </a:prstGeom>
          </p:spPr>
        </p:pic>
        <p:pic>
          <p:nvPicPr>
            <p:cNvPr id="12" name="Picture 11">
              <a:extLst>
                <a:ext uri="{FF2B5EF4-FFF2-40B4-BE49-F238E27FC236}">
                  <a16:creationId xmlns:a16="http://schemas.microsoft.com/office/drawing/2014/main" id="{A6FA3F2D-55B9-4AE3-A899-3FB45C9D20D8}"/>
                </a:ext>
              </a:extLst>
            </p:cNvPr>
            <p:cNvPicPr>
              <a:picLocks noChangeAspect="1"/>
            </p:cNvPicPr>
            <p:nvPr/>
          </p:nvPicPr>
          <p:blipFill>
            <a:blip r:embed="rId7"/>
            <a:stretch>
              <a:fillRect/>
            </a:stretch>
          </p:blipFill>
          <p:spPr>
            <a:xfrm>
              <a:off x="958121" y="793229"/>
              <a:ext cx="228600" cy="753827"/>
            </a:xfrm>
            <a:prstGeom prst="rect">
              <a:avLst/>
            </a:prstGeom>
          </p:spPr>
        </p:pic>
        <p:pic>
          <p:nvPicPr>
            <p:cNvPr id="13" name="Picture 12">
              <a:extLst>
                <a:ext uri="{FF2B5EF4-FFF2-40B4-BE49-F238E27FC236}">
                  <a16:creationId xmlns:a16="http://schemas.microsoft.com/office/drawing/2014/main" id="{A462B0E9-C446-4D4C-BA89-8A6C37AC2FC4}"/>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14" name="Picture 13">
              <a:extLst>
                <a:ext uri="{FF2B5EF4-FFF2-40B4-BE49-F238E27FC236}">
                  <a16:creationId xmlns:a16="http://schemas.microsoft.com/office/drawing/2014/main" id="{C97A1060-B47F-4EFC-AF0A-F1FF3B2A0528}"/>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15" name="Picture 14">
              <a:extLst>
                <a:ext uri="{FF2B5EF4-FFF2-40B4-BE49-F238E27FC236}">
                  <a16:creationId xmlns:a16="http://schemas.microsoft.com/office/drawing/2014/main" id="{8ED301B7-7A9E-44BB-A862-F27C864F43B1}"/>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16" name="Picture 15">
              <a:extLst>
                <a:ext uri="{FF2B5EF4-FFF2-40B4-BE49-F238E27FC236}">
                  <a16:creationId xmlns:a16="http://schemas.microsoft.com/office/drawing/2014/main" id="{C8E236F1-8E55-42A0-8141-2301D95090FC}"/>
                </a:ext>
              </a:extLst>
            </p:cNvPr>
            <p:cNvPicPr>
              <a:picLocks noChangeAspect="1"/>
            </p:cNvPicPr>
            <p:nvPr/>
          </p:nvPicPr>
          <p:blipFill>
            <a:blip r:embed="rId7"/>
            <a:stretch>
              <a:fillRect/>
            </a:stretch>
          </p:blipFill>
          <p:spPr>
            <a:xfrm flipH="1">
              <a:off x="2419506" y="820975"/>
              <a:ext cx="256107" cy="874427"/>
            </a:xfrm>
            <a:prstGeom prst="rect">
              <a:avLst/>
            </a:prstGeom>
          </p:spPr>
        </p:pic>
      </p:grpSp>
      <p:grpSp>
        <p:nvGrpSpPr>
          <p:cNvPr id="17" name="Group 16">
            <a:extLst>
              <a:ext uri="{FF2B5EF4-FFF2-40B4-BE49-F238E27FC236}">
                <a16:creationId xmlns:a16="http://schemas.microsoft.com/office/drawing/2014/main" id="{945FB45C-8AAF-48E6-A760-3C0612A9E2A8}"/>
              </a:ext>
            </a:extLst>
          </p:cNvPr>
          <p:cNvGrpSpPr/>
          <p:nvPr/>
        </p:nvGrpSpPr>
        <p:grpSpPr>
          <a:xfrm>
            <a:off x="7107028" y="-849947"/>
            <a:ext cx="3424681" cy="4040177"/>
            <a:chOff x="-18654" y="-1013371"/>
            <a:chExt cx="3424681" cy="4040177"/>
          </a:xfrm>
        </p:grpSpPr>
        <p:pic>
          <p:nvPicPr>
            <p:cNvPr id="18" name="Picture 6" descr="Vintage Chandelier transparent PNG - StickPNG">
              <a:extLst>
                <a:ext uri="{FF2B5EF4-FFF2-40B4-BE49-F238E27FC236}">
                  <a16:creationId xmlns:a16="http://schemas.microsoft.com/office/drawing/2014/main" id="{04F6DA93-9BB7-4D23-ABB4-C48BD1E2E1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FBB817B-4D7E-4324-B750-0F0E52DB71FD}"/>
                </a:ext>
              </a:extLst>
            </p:cNvPr>
            <p:cNvPicPr>
              <a:picLocks noChangeAspect="1"/>
            </p:cNvPicPr>
            <p:nvPr/>
          </p:nvPicPr>
          <p:blipFill>
            <a:blip r:embed="rId7"/>
            <a:stretch>
              <a:fillRect/>
            </a:stretch>
          </p:blipFill>
          <p:spPr>
            <a:xfrm>
              <a:off x="314793" y="873177"/>
              <a:ext cx="228600" cy="753827"/>
            </a:xfrm>
            <a:prstGeom prst="rect">
              <a:avLst/>
            </a:prstGeom>
          </p:spPr>
        </p:pic>
        <p:pic>
          <p:nvPicPr>
            <p:cNvPr id="20" name="Picture 19">
              <a:extLst>
                <a:ext uri="{FF2B5EF4-FFF2-40B4-BE49-F238E27FC236}">
                  <a16:creationId xmlns:a16="http://schemas.microsoft.com/office/drawing/2014/main" id="{BD3079A4-1A17-4441-A594-B6F2E8EB9DD4}"/>
                </a:ext>
              </a:extLst>
            </p:cNvPr>
            <p:cNvPicPr>
              <a:picLocks noChangeAspect="1"/>
            </p:cNvPicPr>
            <p:nvPr/>
          </p:nvPicPr>
          <p:blipFill>
            <a:blip r:embed="rId7"/>
            <a:stretch>
              <a:fillRect/>
            </a:stretch>
          </p:blipFill>
          <p:spPr>
            <a:xfrm>
              <a:off x="958121" y="793229"/>
              <a:ext cx="228600" cy="753827"/>
            </a:xfrm>
            <a:prstGeom prst="rect">
              <a:avLst/>
            </a:prstGeom>
          </p:spPr>
        </p:pic>
        <p:pic>
          <p:nvPicPr>
            <p:cNvPr id="21" name="Picture 20">
              <a:extLst>
                <a:ext uri="{FF2B5EF4-FFF2-40B4-BE49-F238E27FC236}">
                  <a16:creationId xmlns:a16="http://schemas.microsoft.com/office/drawing/2014/main" id="{1BD9C7AF-AC4B-489B-8E8E-731FE429FFC9}"/>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22" name="Picture 21">
              <a:extLst>
                <a:ext uri="{FF2B5EF4-FFF2-40B4-BE49-F238E27FC236}">
                  <a16:creationId xmlns:a16="http://schemas.microsoft.com/office/drawing/2014/main" id="{CCD95059-10D3-4A22-BB0A-AFE8F4FBBB87}"/>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23" name="Picture 22">
              <a:extLst>
                <a:ext uri="{FF2B5EF4-FFF2-40B4-BE49-F238E27FC236}">
                  <a16:creationId xmlns:a16="http://schemas.microsoft.com/office/drawing/2014/main" id="{B804BC73-E5CE-48C1-8699-631C52C15743}"/>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24" name="Picture 23">
              <a:extLst>
                <a:ext uri="{FF2B5EF4-FFF2-40B4-BE49-F238E27FC236}">
                  <a16:creationId xmlns:a16="http://schemas.microsoft.com/office/drawing/2014/main" id="{28D8BCA3-1A71-4064-AEED-2F058E5B329C}"/>
                </a:ext>
              </a:extLst>
            </p:cNvPr>
            <p:cNvPicPr>
              <a:picLocks noChangeAspect="1"/>
            </p:cNvPicPr>
            <p:nvPr/>
          </p:nvPicPr>
          <p:blipFill>
            <a:blip r:embed="rId7"/>
            <a:stretch>
              <a:fillRect/>
            </a:stretch>
          </p:blipFill>
          <p:spPr>
            <a:xfrm flipH="1">
              <a:off x="2419506" y="820975"/>
              <a:ext cx="256107" cy="874427"/>
            </a:xfrm>
            <a:prstGeom prst="rect">
              <a:avLst/>
            </a:prstGeom>
          </p:spPr>
        </p:pic>
      </p:grpSp>
    </p:spTree>
    <p:extLst>
      <p:ext uri="{BB962C8B-B14F-4D97-AF65-F5344CB8AC3E}">
        <p14:creationId xmlns:p14="http://schemas.microsoft.com/office/powerpoint/2010/main" val="5788061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remade Room 3 (PSD) | Official PSDs">
            <a:extLst>
              <a:ext uri="{FF2B5EF4-FFF2-40B4-BE49-F238E27FC236}">
                <a16:creationId xmlns:a16="http://schemas.microsoft.com/office/drawing/2014/main" id="{6EBCD4CE-48AB-4C81-B9DA-B4A0CD936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260013" cy="102600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D5D1056-FC79-4CF2-B7FC-FD55B76CEE33}"/>
              </a:ext>
            </a:extLst>
          </p:cNvPr>
          <p:cNvPicPr>
            <a:picLocks noChangeAspect="1"/>
          </p:cNvPicPr>
          <p:nvPr/>
        </p:nvPicPr>
        <p:blipFill>
          <a:blip r:embed="rId3"/>
          <a:stretch>
            <a:fillRect/>
          </a:stretch>
        </p:blipFill>
        <p:spPr>
          <a:xfrm>
            <a:off x="3308343" y="187820"/>
            <a:ext cx="3880880" cy="5510257"/>
          </a:xfrm>
          <a:prstGeom prst="rect">
            <a:avLst/>
          </a:prstGeom>
        </p:spPr>
      </p:pic>
      <p:pic>
        <p:nvPicPr>
          <p:cNvPr id="4" name="Picture 3">
            <a:extLst>
              <a:ext uri="{FF2B5EF4-FFF2-40B4-BE49-F238E27FC236}">
                <a16:creationId xmlns:a16="http://schemas.microsoft.com/office/drawing/2014/main" id="{D07EDE2F-E415-4C45-8B1C-391C20C6DCE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6382" b="100000" l="17085" r="76382"/>
                    </a14:imgEffect>
                  </a14:imgLayer>
                </a14:imgProps>
              </a:ext>
              <a:ext uri="{28A0092B-C50C-407E-A947-70E740481C1C}">
                <a14:useLocalDpi xmlns:a14="http://schemas.microsoft.com/office/drawing/2010/main" val="0"/>
              </a:ext>
            </a:extLst>
          </a:blip>
          <a:stretch>
            <a:fillRect/>
          </a:stretch>
        </p:blipFill>
        <p:spPr>
          <a:xfrm>
            <a:off x="-1166020" y="3378993"/>
            <a:ext cx="6881020" cy="6881020"/>
          </a:xfrm>
          <a:prstGeom prst="rect">
            <a:avLst/>
          </a:prstGeom>
        </p:spPr>
      </p:pic>
      <p:sp>
        <p:nvSpPr>
          <p:cNvPr id="5" name="Speech Bubble: Rectangle with Corners Rounded 4">
            <a:extLst>
              <a:ext uri="{FF2B5EF4-FFF2-40B4-BE49-F238E27FC236}">
                <a16:creationId xmlns:a16="http://schemas.microsoft.com/office/drawing/2014/main" id="{1456C623-EDB9-4AE2-9C6F-C85BCE7C3B3C}"/>
              </a:ext>
            </a:extLst>
          </p:cNvPr>
          <p:cNvSpPr/>
          <p:nvPr/>
        </p:nvSpPr>
        <p:spPr>
          <a:xfrm>
            <a:off x="3873501" y="6080124"/>
            <a:ext cx="6015037" cy="4064001"/>
          </a:xfrm>
          <a:prstGeom prst="wedgeRoundRectCallout">
            <a:avLst>
              <a:gd name="adj1" fmla="val -75967"/>
              <a:gd name="adj2" fmla="val -34590"/>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91BAE4C-44E0-489E-BFCD-E16D4076A0D9}"/>
              </a:ext>
            </a:extLst>
          </p:cNvPr>
          <p:cNvSpPr txBox="1"/>
          <p:nvPr/>
        </p:nvSpPr>
        <p:spPr>
          <a:xfrm>
            <a:off x="3969078" y="6123050"/>
            <a:ext cx="5832217" cy="4031873"/>
          </a:xfrm>
          <a:prstGeom prst="rect">
            <a:avLst/>
          </a:prstGeom>
          <a:noFill/>
        </p:spPr>
        <p:txBody>
          <a:bodyPr wrap="square" rtlCol="0">
            <a:spAutoFit/>
          </a:bodyPr>
          <a:lstStyle/>
          <a:p>
            <a:pPr lvl="0" algn="just"/>
            <a:r>
              <a:rPr lang="en-US" sz="3200" b="1" dirty="0">
                <a:solidFill>
                  <a:prstClr val="black"/>
                </a:solidFill>
              </a:rPr>
              <a:t>Dorothy Mary Crowfoot Hodgkin OM FRS </a:t>
            </a:r>
            <a:r>
              <a:rPr lang="en-US" sz="3200" b="1" dirty="0" err="1">
                <a:solidFill>
                  <a:prstClr val="black"/>
                </a:solidFill>
              </a:rPr>
              <a:t>HonFRSC</a:t>
            </a:r>
            <a:r>
              <a:rPr lang="en-US" sz="3200" b="1" dirty="0">
                <a:solidFill>
                  <a:prstClr val="black"/>
                </a:solidFill>
              </a:rPr>
              <a:t> was a British chemist who advanced the technique of X-ray crystallography to determine the structure of biomolecules, which became an essential tool in structural biology</a:t>
            </a:r>
            <a:endPar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FD6E9F4-4D5F-4A2D-B81B-885E661110FE}"/>
              </a:ext>
            </a:extLst>
          </p:cNvPr>
          <p:cNvSpPr txBox="1"/>
          <p:nvPr/>
        </p:nvSpPr>
        <p:spPr>
          <a:xfrm>
            <a:off x="3240506" y="5273455"/>
            <a:ext cx="3991858" cy="646331"/>
          </a:xfrm>
          <a:prstGeom prst="rect">
            <a:avLst/>
          </a:prstGeom>
          <a:solidFill>
            <a:schemeClr val="accent4">
              <a:lumMod val="20000"/>
              <a:lumOff val="80000"/>
            </a:schemeClr>
          </a:solidFill>
          <a:ln w="76200">
            <a:solidFill>
              <a:srgbClr val="FFC000"/>
            </a:solidFill>
          </a:ln>
        </p:spPr>
        <p:txBody>
          <a:bodyPr wrap="square" rtlCol="0">
            <a:spAutoFit/>
          </a:bodyPr>
          <a:lstStyle/>
          <a:p>
            <a:pPr lvl="0" algn="ctr"/>
            <a:r>
              <a:rPr lang="en-GB" sz="3600" b="1" dirty="0">
                <a:solidFill>
                  <a:prstClr val="black"/>
                </a:solidFill>
              </a:rPr>
              <a:t>Dorothy Hodgkin</a:t>
            </a:r>
            <a:endPar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591EB34D-5B6F-4385-A457-8C3B8C15138B}"/>
              </a:ext>
            </a:extLst>
          </p:cNvPr>
          <p:cNvGrpSpPr/>
          <p:nvPr/>
        </p:nvGrpSpPr>
        <p:grpSpPr>
          <a:xfrm>
            <a:off x="-18654" y="-1013371"/>
            <a:ext cx="3424681" cy="4040177"/>
            <a:chOff x="-18654" y="-1013371"/>
            <a:chExt cx="3424681" cy="4040177"/>
          </a:xfrm>
        </p:grpSpPr>
        <p:pic>
          <p:nvPicPr>
            <p:cNvPr id="10" name="Picture 6" descr="Vintage Chandelier transparent PNG - StickPNG">
              <a:extLst>
                <a:ext uri="{FF2B5EF4-FFF2-40B4-BE49-F238E27FC236}">
                  <a16:creationId xmlns:a16="http://schemas.microsoft.com/office/drawing/2014/main" id="{E04869FE-8E6E-4D99-BB82-CF7C57FD46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98FF711-D42C-41E7-BE9C-C955B94CBBC1}"/>
                </a:ext>
              </a:extLst>
            </p:cNvPr>
            <p:cNvPicPr>
              <a:picLocks noChangeAspect="1"/>
            </p:cNvPicPr>
            <p:nvPr/>
          </p:nvPicPr>
          <p:blipFill>
            <a:blip r:embed="rId7"/>
            <a:stretch>
              <a:fillRect/>
            </a:stretch>
          </p:blipFill>
          <p:spPr>
            <a:xfrm>
              <a:off x="314793" y="873177"/>
              <a:ext cx="228600" cy="753827"/>
            </a:xfrm>
            <a:prstGeom prst="rect">
              <a:avLst/>
            </a:prstGeom>
          </p:spPr>
        </p:pic>
        <p:pic>
          <p:nvPicPr>
            <p:cNvPr id="12" name="Picture 11">
              <a:extLst>
                <a:ext uri="{FF2B5EF4-FFF2-40B4-BE49-F238E27FC236}">
                  <a16:creationId xmlns:a16="http://schemas.microsoft.com/office/drawing/2014/main" id="{A6FA3F2D-55B9-4AE3-A899-3FB45C9D20D8}"/>
                </a:ext>
              </a:extLst>
            </p:cNvPr>
            <p:cNvPicPr>
              <a:picLocks noChangeAspect="1"/>
            </p:cNvPicPr>
            <p:nvPr/>
          </p:nvPicPr>
          <p:blipFill>
            <a:blip r:embed="rId7"/>
            <a:stretch>
              <a:fillRect/>
            </a:stretch>
          </p:blipFill>
          <p:spPr>
            <a:xfrm>
              <a:off x="958121" y="793229"/>
              <a:ext cx="228600" cy="753827"/>
            </a:xfrm>
            <a:prstGeom prst="rect">
              <a:avLst/>
            </a:prstGeom>
          </p:spPr>
        </p:pic>
        <p:pic>
          <p:nvPicPr>
            <p:cNvPr id="13" name="Picture 12">
              <a:extLst>
                <a:ext uri="{FF2B5EF4-FFF2-40B4-BE49-F238E27FC236}">
                  <a16:creationId xmlns:a16="http://schemas.microsoft.com/office/drawing/2014/main" id="{A462B0E9-C446-4D4C-BA89-8A6C37AC2FC4}"/>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14" name="Picture 13">
              <a:extLst>
                <a:ext uri="{FF2B5EF4-FFF2-40B4-BE49-F238E27FC236}">
                  <a16:creationId xmlns:a16="http://schemas.microsoft.com/office/drawing/2014/main" id="{C97A1060-B47F-4EFC-AF0A-F1FF3B2A0528}"/>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15" name="Picture 14">
              <a:extLst>
                <a:ext uri="{FF2B5EF4-FFF2-40B4-BE49-F238E27FC236}">
                  <a16:creationId xmlns:a16="http://schemas.microsoft.com/office/drawing/2014/main" id="{8ED301B7-7A9E-44BB-A862-F27C864F43B1}"/>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16" name="Picture 15">
              <a:extLst>
                <a:ext uri="{FF2B5EF4-FFF2-40B4-BE49-F238E27FC236}">
                  <a16:creationId xmlns:a16="http://schemas.microsoft.com/office/drawing/2014/main" id="{C8E236F1-8E55-42A0-8141-2301D95090FC}"/>
                </a:ext>
              </a:extLst>
            </p:cNvPr>
            <p:cNvPicPr>
              <a:picLocks noChangeAspect="1"/>
            </p:cNvPicPr>
            <p:nvPr/>
          </p:nvPicPr>
          <p:blipFill>
            <a:blip r:embed="rId7"/>
            <a:stretch>
              <a:fillRect/>
            </a:stretch>
          </p:blipFill>
          <p:spPr>
            <a:xfrm flipH="1">
              <a:off x="2419506" y="820975"/>
              <a:ext cx="256107" cy="874427"/>
            </a:xfrm>
            <a:prstGeom prst="rect">
              <a:avLst/>
            </a:prstGeom>
          </p:spPr>
        </p:pic>
      </p:grpSp>
      <p:grpSp>
        <p:nvGrpSpPr>
          <p:cNvPr id="17" name="Group 16">
            <a:extLst>
              <a:ext uri="{FF2B5EF4-FFF2-40B4-BE49-F238E27FC236}">
                <a16:creationId xmlns:a16="http://schemas.microsoft.com/office/drawing/2014/main" id="{945FB45C-8AAF-48E6-A760-3C0612A9E2A8}"/>
              </a:ext>
            </a:extLst>
          </p:cNvPr>
          <p:cNvGrpSpPr/>
          <p:nvPr/>
        </p:nvGrpSpPr>
        <p:grpSpPr>
          <a:xfrm>
            <a:off x="7107028" y="-849947"/>
            <a:ext cx="3424681" cy="4040177"/>
            <a:chOff x="-18654" y="-1013371"/>
            <a:chExt cx="3424681" cy="4040177"/>
          </a:xfrm>
        </p:grpSpPr>
        <p:pic>
          <p:nvPicPr>
            <p:cNvPr id="18" name="Picture 6" descr="Vintage Chandelier transparent PNG - StickPNG">
              <a:extLst>
                <a:ext uri="{FF2B5EF4-FFF2-40B4-BE49-F238E27FC236}">
                  <a16:creationId xmlns:a16="http://schemas.microsoft.com/office/drawing/2014/main" id="{04F6DA93-9BB7-4D23-ABB4-C48BD1E2E1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FBB817B-4D7E-4324-B750-0F0E52DB71FD}"/>
                </a:ext>
              </a:extLst>
            </p:cNvPr>
            <p:cNvPicPr>
              <a:picLocks noChangeAspect="1"/>
            </p:cNvPicPr>
            <p:nvPr/>
          </p:nvPicPr>
          <p:blipFill>
            <a:blip r:embed="rId7"/>
            <a:stretch>
              <a:fillRect/>
            </a:stretch>
          </p:blipFill>
          <p:spPr>
            <a:xfrm>
              <a:off x="314793" y="873177"/>
              <a:ext cx="228600" cy="753827"/>
            </a:xfrm>
            <a:prstGeom prst="rect">
              <a:avLst/>
            </a:prstGeom>
          </p:spPr>
        </p:pic>
        <p:pic>
          <p:nvPicPr>
            <p:cNvPr id="20" name="Picture 19">
              <a:extLst>
                <a:ext uri="{FF2B5EF4-FFF2-40B4-BE49-F238E27FC236}">
                  <a16:creationId xmlns:a16="http://schemas.microsoft.com/office/drawing/2014/main" id="{BD3079A4-1A17-4441-A594-B6F2E8EB9DD4}"/>
                </a:ext>
              </a:extLst>
            </p:cNvPr>
            <p:cNvPicPr>
              <a:picLocks noChangeAspect="1"/>
            </p:cNvPicPr>
            <p:nvPr/>
          </p:nvPicPr>
          <p:blipFill>
            <a:blip r:embed="rId7"/>
            <a:stretch>
              <a:fillRect/>
            </a:stretch>
          </p:blipFill>
          <p:spPr>
            <a:xfrm>
              <a:off x="958121" y="793229"/>
              <a:ext cx="228600" cy="753827"/>
            </a:xfrm>
            <a:prstGeom prst="rect">
              <a:avLst/>
            </a:prstGeom>
          </p:spPr>
        </p:pic>
        <p:pic>
          <p:nvPicPr>
            <p:cNvPr id="21" name="Picture 20">
              <a:extLst>
                <a:ext uri="{FF2B5EF4-FFF2-40B4-BE49-F238E27FC236}">
                  <a16:creationId xmlns:a16="http://schemas.microsoft.com/office/drawing/2014/main" id="{1BD9C7AF-AC4B-489B-8E8E-731FE429FFC9}"/>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22" name="Picture 21">
              <a:extLst>
                <a:ext uri="{FF2B5EF4-FFF2-40B4-BE49-F238E27FC236}">
                  <a16:creationId xmlns:a16="http://schemas.microsoft.com/office/drawing/2014/main" id="{CCD95059-10D3-4A22-BB0A-AFE8F4FBBB87}"/>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23" name="Picture 22">
              <a:extLst>
                <a:ext uri="{FF2B5EF4-FFF2-40B4-BE49-F238E27FC236}">
                  <a16:creationId xmlns:a16="http://schemas.microsoft.com/office/drawing/2014/main" id="{B804BC73-E5CE-48C1-8699-631C52C15743}"/>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24" name="Picture 23">
              <a:extLst>
                <a:ext uri="{FF2B5EF4-FFF2-40B4-BE49-F238E27FC236}">
                  <a16:creationId xmlns:a16="http://schemas.microsoft.com/office/drawing/2014/main" id="{28D8BCA3-1A71-4064-AEED-2F058E5B329C}"/>
                </a:ext>
              </a:extLst>
            </p:cNvPr>
            <p:cNvPicPr>
              <a:picLocks noChangeAspect="1"/>
            </p:cNvPicPr>
            <p:nvPr/>
          </p:nvPicPr>
          <p:blipFill>
            <a:blip r:embed="rId7"/>
            <a:stretch>
              <a:fillRect/>
            </a:stretch>
          </p:blipFill>
          <p:spPr>
            <a:xfrm flipH="1">
              <a:off x="2419506" y="820975"/>
              <a:ext cx="256107" cy="874427"/>
            </a:xfrm>
            <a:prstGeom prst="rect">
              <a:avLst/>
            </a:prstGeom>
          </p:spPr>
        </p:pic>
      </p:grpSp>
    </p:spTree>
    <p:extLst>
      <p:ext uri="{BB962C8B-B14F-4D97-AF65-F5344CB8AC3E}">
        <p14:creationId xmlns:p14="http://schemas.microsoft.com/office/powerpoint/2010/main" val="1279611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remade Room 3 (PSD) | Official PSDs">
            <a:extLst>
              <a:ext uri="{FF2B5EF4-FFF2-40B4-BE49-F238E27FC236}">
                <a16:creationId xmlns:a16="http://schemas.microsoft.com/office/drawing/2014/main" id="{6EBCD4CE-48AB-4C81-B9DA-B4A0CD936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260013" cy="102600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07EDE2F-E415-4C45-8B1C-391C20C6DCE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6382" b="100000" l="17085" r="76382"/>
                    </a14:imgEffect>
                  </a14:imgLayer>
                </a14:imgProps>
              </a:ext>
              <a:ext uri="{28A0092B-C50C-407E-A947-70E740481C1C}">
                <a14:useLocalDpi xmlns:a14="http://schemas.microsoft.com/office/drawing/2010/main" val="0"/>
              </a:ext>
            </a:extLst>
          </a:blip>
          <a:stretch>
            <a:fillRect/>
          </a:stretch>
        </p:blipFill>
        <p:spPr>
          <a:xfrm>
            <a:off x="-1166020" y="3378993"/>
            <a:ext cx="6881020" cy="6881020"/>
          </a:xfrm>
          <a:prstGeom prst="rect">
            <a:avLst/>
          </a:prstGeom>
        </p:spPr>
      </p:pic>
      <p:sp>
        <p:nvSpPr>
          <p:cNvPr id="5" name="Speech Bubble: Rectangle with Corners Rounded 4">
            <a:extLst>
              <a:ext uri="{FF2B5EF4-FFF2-40B4-BE49-F238E27FC236}">
                <a16:creationId xmlns:a16="http://schemas.microsoft.com/office/drawing/2014/main" id="{1456C623-EDB9-4AE2-9C6F-C85BCE7C3B3C}"/>
              </a:ext>
            </a:extLst>
          </p:cNvPr>
          <p:cNvSpPr/>
          <p:nvPr/>
        </p:nvSpPr>
        <p:spPr>
          <a:xfrm>
            <a:off x="3742661" y="6080124"/>
            <a:ext cx="6145878" cy="4064001"/>
          </a:xfrm>
          <a:prstGeom prst="wedgeRoundRectCallout">
            <a:avLst>
              <a:gd name="adj1" fmla="val -71800"/>
              <a:gd name="adj2" fmla="val -33544"/>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91BAE4C-44E0-489E-BFCD-E16D4076A0D9}"/>
              </a:ext>
            </a:extLst>
          </p:cNvPr>
          <p:cNvSpPr txBox="1"/>
          <p:nvPr/>
        </p:nvSpPr>
        <p:spPr>
          <a:xfrm>
            <a:off x="3956936" y="6231751"/>
            <a:ext cx="5848166" cy="3970318"/>
          </a:xfrm>
          <a:prstGeom prst="rect">
            <a:avLst/>
          </a:prstGeom>
          <a:noFill/>
        </p:spPr>
        <p:txBody>
          <a:bodyPr wrap="square" rtlCol="0">
            <a:spAutoFit/>
          </a:bodyPr>
          <a:lstStyle/>
          <a:p>
            <a:pPr algn="just"/>
            <a:r>
              <a:rPr lang="en-US" sz="2800" b="1" dirty="0"/>
              <a:t>Charles Robert Darwin was an English naturalist, geologist and biologist, best known for his contributions to the science of evolution. His proposition that all species of life have descended over time from common ancestors is now widely accepted, and considered a foundational concept in science.</a:t>
            </a:r>
            <a:endParaRPr lang="en-GB" sz="2800" b="1" dirty="0"/>
          </a:p>
        </p:txBody>
      </p:sp>
      <p:pic>
        <p:nvPicPr>
          <p:cNvPr id="9218" name="Picture 2" descr="Charles Darwin - Mark Marturello - 16 DSC-A0517 15">
            <a:extLst>
              <a:ext uri="{FF2B5EF4-FFF2-40B4-BE49-F238E27FC236}">
                <a16:creationId xmlns:a16="http://schemas.microsoft.com/office/drawing/2014/main" id="{E57B6BC3-0D6C-4A78-A645-4CB8896BED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1871" y="446377"/>
            <a:ext cx="4436269" cy="516086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17CB1EB-3A22-48A1-AB18-7243A973F961}"/>
              </a:ext>
            </a:extLst>
          </p:cNvPr>
          <p:cNvSpPr txBox="1"/>
          <p:nvPr/>
        </p:nvSpPr>
        <p:spPr>
          <a:xfrm>
            <a:off x="3588284" y="5128190"/>
            <a:ext cx="3083442" cy="646331"/>
          </a:xfrm>
          <a:prstGeom prst="rect">
            <a:avLst/>
          </a:prstGeom>
          <a:solidFill>
            <a:schemeClr val="accent4">
              <a:lumMod val="20000"/>
              <a:lumOff val="80000"/>
            </a:schemeClr>
          </a:solidFill>
          <a:ln w="76200">
            <a:solidFill>
              <a:srgbClr val="FFC000"/>
            </a:solidFill>
          </a:ln>
        </p:spPr>
        <p:txBody>
          <a:bodyPr wrap="square" rtlCol="0">
            <a:spAutoFit/>
          </a:bodyPr>
          <a:lstStyle/>
          <a:p>
            <a:pPr algn="ctr"/>
            <a:r>
              <a:rPr lang="en-GB" sz="3600" b="1" dirty="0"/>
              <a:t>Charles Darwin</a:t>
            </a:r>
          </a:p>
        </p:txBody>
      </p:sp>
      <p:grpSp>
        <p:nvGrpSpPr>
          <p:cNvPr id="10" name="Group 9">
            <a:extLst>
              <a:ext uri="{FF2B5EF4-FFF2-40B4-BE49-F238E27FC236}">
                <a16:creationId xmlns:a16="http://schemas.microsoft.com/office/drawing/2014/main" id="{148CCDC2-01DE-442E-9EFB-19DEA9BB3E5B}"/>
              </a:ext>
            </a:extLst>
          </p:cNvPr>
          <p:cNvGrpSpPr/>
          <p:nvPr/>
        </p:nvGrpSpPr>
        <p:grpSpPr>
          <a:xfrm>
            <a:off x="-18654" y="-1013371"/>
            <a:ext cx="3424681" cy="4040177"/>
            <a:chOff x="-18654" y="-1013371"/>
            <a:chExt cx="3424681" cy="4040177"/>
          </a:xfrm>
        </p:grpSpPr>
        <p:pic>
          <p:nvPicPr>
            <p:cNvPr id="11" name="Picture 6" descr="Vintage Chandelier transparent PNG - StickPNG">
              <a:extLst>
                <a:ext uri="{FF2B5EF4-FFF2-40B4-BE49-F238E27FC236}">
                  <a16:creationId xmlns:a16="http://schemas.microsoft.com/office/drawing/2014/main" id="{4AEC2E0C-C0EC-4380-9411-C91045EB35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8E67B76-7BE5-4DCA-82AA-82D3E7857C18}"/>
                </a:ext>
              </a:extLst>
            </p:cNvPr>
            <p:cNvPicPr>
              <a:picLocks noChangeAspect="1"/>
            </p:cNvPicPr>
            <p:nvPr/>
          </p:nvPicPr>
          <p:blipFill>
            <a:blip r:embed="rId7"/>
            <a:stretch>
              <a:fillRect/>
            </a:stretch>
          </p:blipFill>
          <p:spPr>
            <a:xfrm>
              <a:off x="314793" y="873177"/>
              <a:ext cx="228600" cy="753827"/>
            </a:xfrm>
            <a:prstGeom prst="rect">
              <a:avLst/>
            </a:prstGeom>
          </p:spPr>
        </p:pic>
        <p:pic>
          <p:nvPicPr>
            <p:cNvPr id="13" name="Picture 12">
              <a:extLst>
                <a:ext uri="{FF2B5EF4-FFF2-40B4-BE49-F238E27FC236}">
                  <a16:creationId xmlns:a16="http://schemas.microsoft.com/office/drawing/2014/main" id="{25542744-8F3F-4FD8-BD05-E3EDAC779DA6}"/>
                </a:ext>
              </a:extLst>
            </p:cNvPr>
            <p:cNvPicPr>
              <a:picLocks noChangeAspect="1"/>
            </p:cNvPicPr>
            <p:nvPr/>
          </p:nvPicPr>
          <p:blipFill>
            <a:blip r:embed="rId7"/>
            <a:stretch>
              <a:fillRect/>
            </a:stretch>
          </p:blipFill>
          <p:spPr>
            <a:xfrm>
              <a:off x="958121" y="793229"/>
              <a:ext cx="228600" cy="753827"/>
            </a:xfrm>
            <a:prstGeom prst="rect">
              <a:avLst/>
            </a:prstGeom>
          </p:spPr>
        </p:pic>
        <p:pic>
          <p:nvPicPr>
            <p:cNvPr id="14" name="Picture 13">
              <a:extLst>
                <a:ext uri="{FF2B5EF4-FFF2-40B4-BE49-F238E27FC236}">
                  <a16:creationId xmlns:a16="http://schemas.microsoft.com/office/drawing/2014/main" id="{F9F5EBAF-0400-480D-B62D-4E97C0B4F2C3}"/>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15" name="Picture 14">
              <a:extLst>
                <a:ext uri="{FF2B5EF4-FFF2-40B4-BE49-F238E27FC236}">
                  <a16:creationId xmlns:a16="http://schemas.microsoft.com/office/drawing/2014/main" id="{1DA272CC-11F2-4BBB-AFBF-6C7977109A8C}"/>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16" name="Picture 15">
              <a:extLst>
                <a:ext uri="{FF2B5EF4-FFF2-40B4-BE49-F238E27FC236}">
                  <a16:creationId xmlns:a16="http://schemas.microsoft.com/office/drawing/2014/main" id="{1F574509-D88D-4F46-841B-D9EC5F833316}"/>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17" name="Picture 16">
              <a:extLst>
                <a:ext uri="{FF2B5EF4-FFF2-40B4-BE49-F238E27FC236}">
                  <a16:creationId xmlns:a16="http://schemas.microsoft.com/office/drawing/2014/main" id="{81190225-6D1B-42EA-8CBA-5A8004806072}"/>
                </a:ext>
              </a:extLst>
            </p:cNvPr>
            <p:cNvPicPr>
              <a:picLocks noChangeAspect="1"/>
            </p:cNvPicPr>
            <p:nvPr/>
          </p:nvPicPr>
          <p:blipFill>
            <a:blip r:embed="rId7"/>
            <a:stretch>
              <a:fillRect/>
            </a:stretch>
          </p:blipFill>
          <p:spPr>
            <a:xfrm flipH="1">
              <a:off x="2419506" y="820975"/>
              <a:ext cx="256107" cy="874427"/>
            </a:xfrm>
            <a:prstGeom prst="rect">
              <a:avLst/>
            </a:prstGeom>
          </p:spPr>
        </p:pic>
      </p:grpSp>
      <p:grpSp>
        <p:nvGrpSpPr>
          <p:cNvPr id="18" name="Group 17">
            <a:extLst>
              <a:ext uri="{FF2B5EF4-FFF2-40B4-BE49-F238E27FC236}">
                <a16:creationId xmlns:a16="http://schemas.microsoft.com/office/drawing/2014/main" id="{4CD28EF2-6793-49C2-98DF-8A334E9FA1BA}"/>
              </a:ext>
            </a:extLst>
          </p:cNvPr>
          <p:cNvGrpSpPr/>
          <p:nvPr/>
        </p:nvGrpSpPr>
        <p:grpSpPr>
          <a:xfrm>
            <a:off x="7107028" y="-849947"/>
            <a:ext cx="3424681" cy="4040177"/>
            <a:chOff x="-18654" y="-1013371"/>
            <a:chExt cx="3424681" cy="4040177"/>
          </a:xfrm>
        </p:grpSpPr>
        <p:pic>
          <p:nvPicPr>
            <p:cNvPr id="19" name="Picture 6" descr="Vintage Chandelier transparent PNG - StickPNG">
              <a:extLst>
                <a:ext uri="{FF2B5EF4-FFF2-40B4-BE49-F238E27FC236}">
                  <a16:creationId xmlns:a16="http://schemas.microsoft.com/office/drawing/2014/main" id="{37E7B78E-AD72-4CBA-A50E-30A3EC6F30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A58F3AB0-4F80-4706-AEBD-73800CC57EF9}"/>
                </a:ext>
              </a:extLst>
            </p:cNvPr>
            <p:cNvPicPr>
              <a:picLocks noChangeAspect="1"/>
            </p:cNvPicPr>
            <p:nvPr/>
          </p:nvPicPr>
          <p:blipFill>
            <a:blip r:embed="rId7"/>
            <a:stretch>
              <a:fillRect/>
            </a:stretch>
          </p:blipFill>
          <p:spPr>
            <a:xfrm>
              <a:off x="314793" y="873177"/>
              <a:ext cx="228600" cy="753827"/>
            </a:xfrm>
            <a:prstGeom prst="rect">
              <a:avLst/>
            </a:prstGeom>
          </p:spPr>
        </p:pic>
        <p:pic>
          <p:nvPicPr>
            <p:cNvPr id="21" name="Picture 20">
              <a:extLst>
                <a:ext uri="{FF2B5EF4-FFF2-40B4-BE49-F238E27FC236}">
                  <a16:creationId xmlns:a16="http://schemas.microsoft.com/office/drawing/2014/main" id="{1CCF8088-89E3-4146-9472-274D48F7D66C}"/>
                </a:ext>
              </a:extLst>
            </p:cNvPr>
            <p:cNvPicPr>
              <a:picLocks noChangeAspect="1"/>
            </p:cNvPicPr>
            <p:nvPr/>
          </p:nvPicPr>
          <p:blipFill>
            <a:blip r:embed="rId7"/>
            <a:stretch>
              <a:fillRect/>
            </a:stretch>
          </p:blipFill>
          <p:spPr>
            <a:xfrm>
              <a:off x="958121" y="793229"/>
              <a:ext cx="228600" cy="753827"/>
            </a:xfrm>
            <a:prstGeom prst="rect">
              <a:avLst/>
            </a:prstGeom>
          </p:spPr>
        </p:pic>
        <p:pic>
          <p:nvPicPr>
            <p:cNvPr id="22" name="Picture 21">
              <a:extLst>
                <a:ext uri="{FF2B5EF4-FFF2-40B4-BE49-F238E27FC236}">
                  <a16:creationId xmlns:a16="http://schemas.microsoft.com/office/drawing/2014/main" id="{2D9B8ED7-5752-47DA-B115-EC46A171383E}"/>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23" name="Picture 22">
              <a:extLst>
                <a:ext uri="{FF2B5EF4-FFF2-40B4-BE49-F238E27FC236}">
                  <a16:creationId xmlns:a16="http://schemas.microsoft.com/office/drawing/2014/main" id="{004E8A8B-9979-4219-BEB2-3F1A594A0D8D}"/>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24" name="Picture 23">
              <a:extLst>
                <a:ext uri="{FF2B5EF4-FFF2-40B4-BE49-F238E27FC236}">
                  <a16:creationId xmlns:a16="http://schemas.microsoft.com/office/drawing/2014/main" id="{3D730A7D-C88E-414A-9954-5864A83BFD4F}"/>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25" name="Picture 24">
              <a:extLst>
                <a:ext uri="{FF2B5EF4-FFF2-40B4-BE49-F238E27FC236}">
                  <a16:creationId xmlns:a16="http://schemas.microsoft.com/office/drawing/2014/main" id="{8C25D607-2BB9-46DD-8255-C92B12E351B7}"/>
                </a:ext>
              </a:extLst>
            </p:cNvPr>
            <p:cNvPicPr>
              <a:picLocks noChangeAspect="1"/>
            </p:cNvPicPr>
            <p:nvPr/>
          </p:nvPicPr>
          <p:blipFill>
            <a:blip r:embed="rId7"/>
            <a:stretch>
              <a:fillRect/>
            </a:stretch>
          </p:blipFill>
          <p:spPr>
            <a:xfrm flipH="1">
              <a:off x="2419506" y="820975"/>
              <a:ext cx="256107" cy="874427"/>
            </a:xfrm>
            <a:prstGeom prst="rect">
              <a:avLst/>
            </a:prstGeom>
          </p:spPr>
        </p:pic>
      </p:grpSp>
    </p:spTree>
    <p:extLst>
      <p:ext uri="{BB962C8B-B14F-4D97-AF65-F5344CB8AC3E}">
        <p14:creationId xmlns:p14="http://schemas.microsoft.com/office/powerpoint/2010/main" val="5908065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remade Room 3 (PSD) | Official PSDs">
            <a:extLst>
              <a:ext uri="{FF2B5EF4-FFF2-40B4-BE49-F238E27FC236}">
                <a16:creationId xmlns:a16="http://schemas.microsoft.com/office/drawing/2014/main" id="{6EBCD4CE-48AB-4C81-B9DA-B4A0CD936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260013" cy="102600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D9F5381-FE47-4076-9402-62226ED78035}"/>
              </a:ext>
            </a:extLst>
          </p:cNvPr>
          <p:cNvPicPr>
            <a:picLocks noChangeAspect="1"/>
          </p:cNvPicPr>
          <p:nvPr/>
        </p:nvPicPr>
        <p:blipFill>
          <a:blip r:embed="rId3"/>
          <a:stretch>
            <a:fillRect/>
          </a:stretch>
        </p:blipFill>
        <p:spPr>
          <a:xfrm>
            <a:off x="3343281" y="344307"/>
            <a:ext cx="3826494" cy="5272058"/>
          </a:xfrm>
          <a:prstGeom prst="rect">
            <a:avLst/>
          </a:prstGeom>
        </p:spPr>
      </p:pic>
      <p:pic>
        <p:nvPicPr>
          <p:cNvPr id="4" name="Picture 3">
            <a:extLst>
              <a:ext uri="{FF2B5EF4-FFF2-40B4-BE49-F238E27FC236}">
                <a16:creationId xmlns:a16="http://schemas.microsoft.com/office/drawing/2014/main" id="{D07EDE2F-E415-4C45-8B1C-391C20C6DCE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6382" b="100000" l="17085" r="76382"/>
                    </a14:imgEffect>
                  </a14:imgLayer>
                </a14:imgProps>
              </a:ext>
              <a:ext uri="{28A0092B-C50C-407E-A947-70E740481C1C}">
                <a14:useLocalDpi xmlns:a14="http://schemas.microsoft.com/office/drawing/2010/main" val="0"/>
              </a:ext>
            </a:extLst>
          </a:blip>
          <a:stretch>
            <a:fillRect/>
          </a:stretch>
        </p:blipFill>
        <p:spPr>
          <a:xfrm>
            <a:off x="-1166020" y="3378993"/>
            <a:ext cx="6881020" cy="6881020"/>
          </a:xfrm>
          <a:prstGeom prst="rect">
            <a:avLst/>
          </a:prstGeom>
        </p:spPr>
      </p:pic>
      <p:sp>
        <p:nvSpPr>
          <p:cNvPr id="5" name="Speech Bubble: Rectangle with Corners Rounded 4">
            <a:extLst>
              <a:ext uri="{FF2B5EF4-FFF2-40B4-BE49-F238E27FC236}">
                <a16:creationId xmlns:a16="http://schemas.microsoft.com/office/drawing/2014/main" id="{1456C623-EDB9-4AE2-9C6F-C85BCE7C3B3C}"/>
              </a:ext>
            </a:extLst>
          </p:cNvPr>
          <p:cNvSpPr/>
          <p:nvPr/>
        </p:nvSpPr>
        <p:spPr>
          <a:xfrm>
            <a:off x="3873501" y="6080124"/>
            <a:ext cx="6015037" cy="4064001"/>
          </a:xfrm>
          <a:prstGeom prst="wedgeRoundRectCallout">
            <a:avLst>
              <a:gd name="adj1" fmla="val -75967"/>
              <a:gd name="adj2" fmla="val -34590"/>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91BAE4C-44E0-489E-BFCD-E16D4076A0D9}"/>
              </a:ext>
            </a:extLst>
          </p:cNvPr>
          <p:cNvSpPr txBox="1"/>
          <p:nvPr/>
        </p:nvSpPr>
        <p:spPr>
          <a:xfrm>
            <a:off x="3969078" y="6429405"/>
            <a:ext cx="5832217" cy="3046988"/>
          </a:xfrm>
          <a:prstGeom prst="rect">
            <a:avLst/>
          </a:prstGeom>
          <a:noFill/>
        </p:spPr>
        <p:txBody>
          <a:bodyPr wrap="square" rtlCol="0">
            <a:spAutoFit/>
          </a:bodyPr>
          <a:lstStyle/>
          <a:p>
            <a:pPr lvl="0" algn="just"/>
            <a:r>
              <a:rPr lang="en-US" sz="3200" b="1" dirty="0">
                <a:solidFill>
                  <a:prstClr val="black"/>
                </a:solidFill>
              </a:rPr>
              <a:t>Sir Humphry Davy, 1st Baronet PRS MRIA FGS FRS was a Cornish chemist and inventor, who is best remembered today for isolating, by using electricity, a series of elements for the first time</a:t>
            </a:r>
            <a:endPar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FD6E9F4-4D5F-4A2D-B81B-885E661110FE}"/>
              </a:ext>
            </a:extLst>
          </p:cNvPr>
          <p:cNvSpPr txBox="1"/>
          <p:nvPr/>
        </p:nvSpPr>
        <p:spPr>
          <a:xfrm>
            <a:off x="3240506" y="5273455"/>
            <a:ext cx="3991858" cy="646331"/>
          </a:xfrm>
          <a:prstGeom prst="rect">
            <a:avLst/>
          </a:prstGeom>
          <a:solidFill>
            <a:schemeClr val="accent4">
              <a:lumMod val="20000"/>
              <a:lumOff val="80000"/>
            </a:schemeClr>
          </a:solidFill>
          <a:ln w="76200">
            <a:solidFill>
              <a:srgbClr val="FFC000"/>
            </a:solidFill>
          </a:ln>
        </p:spPr>
        <p:txBody>
          <a:bodyPr wrap="square" rtlCol="0">
            <a:spAutoFit/>
          </a:bodyPr>
          <a:lstStyle/>
          <a:p>
            <a:pPr lvl="0" algn="ctr"/>
            <a:r>
              <a:rPr lang="en-GB" sz="3600" b="1" dirty="0">
                <a:solidFill>
                  <a:prstClr val="black"/>
                </a:solidFill>
              </a:rPr>
              <a:t>Humphry Davy</a:t>
            </a:r>
            <a:endPar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591EB34D-5B6F-4385-A457-8C3B8C15138B}"/>
              </a:ext>
            </a:extLst>
          </p:cNvPr>
          <p:cNvGrpSpPr/>
          <p:nvPr/>
        </p:nvGrpSpPr>
        <p:grpSpPr>
          <a:xfrm>
            <a:off x="-18654" y="-1013371"/>
            <a:ext cx="3424681" cy="4040177"/>
            <a:chOff x="-18654" y="-1013371"/>
            <a:chExt cx="3424681" cy="4040177"/>
          </a:xfrm>
        </p:grpSpPr>
        <p:pic>
          <p:nvPicPr>
            <p:cNvPr id="10" name="Picture 6" descr="Vintage Chandelier transparent PNG - StickPNG">
              <a:extLst>
                <a:ext uri="{FF2B5EF4-FFF2-40B4-BE49-F238E27FC236}">
                  <a16:creationId xmlns:a16="http://schemas.microsoft.com/office/drawing/2014/main" id="{E04869FE-8E6E-4D99-BB82-CF7C57FD46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98FF711-D42C-41E7-BE9C-C955B94CBBC1}"/>
                </a:ext>
              </a:extLst>
            </p:cNvPr>
            <p:cNvPicPr>
              <a:picLocks noChangeAspect="1"/>
            </p:cNvPicPr>
            <p:nvPr/>
          </p:nvPicPr>
          <p:blipFill>
            <a:blip r:embed="rId7"/>
            <a:stretch>
              <a:fillRect/>
            </a:stretch>
          </p:blipFill>
          <p:spPr>
            <a:xfrm>
              <a:off x="314793" y="873177"/>
              <a:ext cx="228600" cy="753827"/>
            </a:xfrm>
            <a:prstGeom prst="rect">
              <a:avLst/>
            </a:prstGeom>
          </p:spPr>
        </p:pic>
        <p:pic>
          <p:nvPicPr>
            <p:cNvPr id="12" name="Picture 11">
              <a:extLst>
                <a:ext uri="{FF2B5EF4-FFF2-40B4-BE49-F238E27FC236}">
                  <a16:creationId xmlns:a16="http://schemas.microsoft.com/office/drawing/2014/main" id="{A6FA3F2D-55B9-4AE3-A899-3FB45C9D20D8}"/>
                </a:ext>
              </a:extLst>
            </p:cNvPr>
            <p:cNvPicPr>
              <a:picLocks noChangeAspect="1"/>
            </p:cNvPicPr>
            <p:nvPr/>
          </p:nvPicPr>
          <p:blipFill>
            <a:blip r:embed="rId7"/>
            <a:stretch>
              <a:fillRect/>
            </a:stretch>
          </p:blipFill>
          <p:spPr>
            <a:xfrm>
              <a:off x="958121" y="793229"/>
              <a:ext cx="228600" cy="753827"/>
            </a:xfrm>
            <a:prstGeom prst="rect">
              <a:avLst/>
            </a:prstGeom>
          </p:spPr>
        </p:pic>
        <p:pic>
          <p:nvPicPr>
            <p:cNvPr id="13" name="Picture 12">
              <a:extLst>
                <a:ext uri="{FF2B5EF4-FFF2-40B4-BE49-F238E27FC236}">
                  <a16:creationId xmlns:a16="http://schemas.microsoft.com/office/drawing/2014/main" id="{A462B0E9-C446-4D4C-BA89-8A6C37AC2FC4}"/>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14" name="Picture 13">
              <a:extLst>
                <a:ext uri="{FF2B5EF4-FFF2-40B4-BE49-F238E27FC236}">
                  <a16:creationId xmlns:a16="http://schemas.microsoft.com/office/drawing/2014/main" id="{C97A1060-B47F-4EFC-AF0A-F1FF3B2A0528}"/>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15" name="Picture 14">
              <a:extLst>
                <a:ext uri="{FF2B5EF4-FFF2-40B4-BE49-F238E27FC236}">
                  <a16:creationId xmlns:a16="http://schemas.microsoft.com/office/drawing/2014/main" id="{8ED301B7-7A9E-44BB-A862-F27C864F43B1}"/>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16" name="Picture 15">
              <a:extLst>
                <a:ext uri="{FF2B5EF4-FFF2-40B4-BE49-F238E27FC236}">
                  <a16:creationId xmlns:a16="http://schemas.microsoft.com/office/drawing/2014/main" id="{C8E236F1-8E55-42A0-8141-2301D95090FC}"/>
                </a:ext>
              </a:extLst>
            </p:cNvPr>
            <p:cNvPicPr>
              <a:picLocks noChangeAspect="1"/>
            </p:cNvPicPr>
            <p:nvPr/>
          </p:nvPicPr>
          <p:blipFill>
            <a:blip r:embed="rId7"/>
            <a:stretch>
              <a:fillRect/>
            </a:stretch>
          </p:blipFill>
          <p:spPr>
            <a:xfrm flipH="1">
              <a:off x="2419506" y="820975"/>
              <a:ext cx="256107" cy="874427"/>
            </a:xfrm>
            <a:prstGeom prst="rect">
              <a:avLst/>
            </a:prstGeom>
          </p:spPr>
        </p:pic>
      </p:grpSp>
      <p:grpSp>
        <p:nvGrpSpPr>
          <p:cNvPr id="17" name="Group 16">
            <a:extLst>
              <a:ext uri="{FF2B5EF4-FFF2-40B4-BE49-F238E27FC236}">
                <a16:creationId xmlns:a16="http://schemas.microsoft.com/office/drawing/2014/main" id="{945FB45C-8AAF-48E6-A760-3C0612A9E2A8}"/>
              </a:ext>
            </a:extLst>
          </p:cNvPr>
          <p:cNvGrpSpPr/>
          <p:nvPr/>
        </p:nvGrpSpPr>
        <p:grpSpPr>
          <a:xfrm>
            <a:off x="7107028" y="-849947"/>
            <a:ext cx="3424681" cy="4040177"/>
            <a:chOff x="-18654" y="-1013371"/>
            <a:chExt cx="3424681" cy="4040177"/>
          </a:xfrm>
        </p:grpSpPr>
        <p:pic>
          <p:nvPicPr>
            <p:cNvPr id="18" name="Picture 6" descr="Vintage Chandelier transparent PNG - StickPNG">
              <a:extLst>
                <a:ext uri="{FF2B5EF4-FFF2-40B4-BE49-F238E27FC236}">
                  <a16:creationId xmlns:a16="http://schemas.microsoft.com/office/drawing/2014/main" id="{04F6DA93-9BB7-4D23-ABB4-C48BD1E2E1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FBB817B-4D7E-4324-B750-0F0E52DB71FD}"/>
                </a:ext>
              </a:extLst>
            </p:cNvPr>
            <p:cNvPicPr>
              <a:picLocks noChangeAspect="1"/>
            </p:cNvPicPr>
            <p:nvPr/>
          </p:nvPicPr>
          <p:blipFill>
            <a:blip r:embed="rId7"/>
            <a:stretch>
              <a:fillRect/>
            </a:stretch>
          </p:blipFill>
          <p:spPr>
            <a:xfrm>
              <a:off x="314793" y="873177"/>
              <a:ext cx="228600" cy="753827"/>
            </a:xfrm>
            <a:prstGeom prst="rect">
              <a:avLst/>
            </a:prstGeom>
          </p:spPr>
        </p:pic>
        <p:pic>
          <p:nvPicPr>
            <p:cNvPr id="20" name="Picture 19">
              <a:extLst>
                <a:ext uri="{FF2B5EF4-FFF2-40B4-BE49-F238E27FC236}">
                  <a16:creationId xmlns:a16="http://schemas.microsoft.com/office/drawing/2014/main" id="{BD3079A4-1A17-4441-A594-B6F2E8EB9DD4}"/>
                </a:ext>
              </a:extLst>
            </p:cNvPr>
            <p:cNvPicPr>
              <a:picLocks noChangeAspect="1"/>
            </p:cNvPicPr>
            <p:nvPr/>
          </p:nvPicPr>
          <p:blipFill>
            <a:blip r:embed="rId7"/>
            <a:stretch>
              <a:fillRect/>
            </a:stretch>
          </p:blipFill>
          <p:spPr>
            <a:xfrm>
              <a:off x="958121" y="793229"/>
              <a:ext cx="228600" cy="753827"/>
            </a:xfrm>
            <a:prstGeom prst="rect">
              <a:avLst/>
            </a:prstGeom>
          </p:spPr>
        </p:pic>
        <p:pic>
          <p:nvPicPr>
            <p:cNvPr id="21" name="Picture 20">
              <a:extLst>
                <a:ext uri="{FF2B5EF4-FFF2-40B4-BE49-F238E27FC236}">
                  <a16:creationId xmlns:a16="http://schemas.microsoft.com/office/drawing/2014/main" id="{1BD9C7AF-AC4B-489B-8E8E-731FE429FFC9}"/>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22" name="Picture 21">
              <a:extLst>
                <a:ext uri="{FF2B5EF4-FFF2-40B4-BE49-F238E27FC236}">
                  <a16:creationId xmlns:a16="http://schemas.microsoft.com/office/drawing/2014/main" id="{CCD95059-10D3-4A22-BB0A-AFE8F4FBBB87}"/>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23" name="Picture 22">
              <a:extLst>
                <a:ext uri="{FF2B5EF4-FFF2-40B4-BE49-F238E27FC236}">
                  <a16:creationId xmlns:a16="http://schemas.microsoft.com/office/drawing/2014/main" id="{B804BC73-E5CE-48C1-8699-631C52C15743}"/>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24" name="Picture 23">
              <a:extLst>
                <a:ext uri="{FF2B5EF4-FFF2-40B4-BE49-F238E27FC236}">
                  <a16:creationId xmlns:a16="http://schemas.microsoft.com/office/drawing/2014/main" id="{28D8BCA3-1A71-4064-AEED-2F058E5B329C}"/>
                </a:ext>
              </a:extLst>
            </p:cNvPr>
            <p:cNvPicPr>
              <a:picLocks noChangeAspect="1"/>
            </p:cNvPicPr>
            <p:nvPr/>
          </p:nvPicPr>
          <p:blipFill>
            <a:blip r:embed="rId7"/>
            <a:stretch>
              <a:fillRect/>
            </a:stretch>
          </p:blipFill>
          <p:spPr>
            <a:xfrm flipH="1">
              <a:off x="2419506" y="820975"/>
              <a:ext cx="256107" cy="874427"/>
            </a:xfrm>
            <a:prstGeom prst="rect">
              <a:avLst/>
            </a:prstGeom>
          </p:spPr>
        </p:pic>
      </p:grpSp>
    </p:spTree>
    <p:extLst>
      <p:ext uri="{BB962C8B-B14F-4D97-AF65-F5344CB8AC3E}">
        <p14:creationId xmlns:p14="http://schemas.microsoft.com/office/powerpoint/2010/main" val="5975305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remade Room 3 (PSD) | Official PSDs">
            <a:extLst>
              <a:ext uri="{FF2B5EF4-FFF2-40B4-BE49-F238E27FC236}">
                <a16:creationId xmlns:a16="http://schemas.microsoft.com/office/drawing/2014/main" id="{6EBCD4CE-48AB-4C81-B9DA-B4A0CD936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260013" cy="102600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5B2DC63-9067-4567-B231-02D10983CAAE}"/>
              </a:ext>
            </a:extLst>
          </p:cNvPr>
          <p:cNvPicPr>
            <a:picLocks noChangeAspect="1"/>
          </p:cNvPicPr>
          <p:nvPr/>
        </p:nvPicPr>
        <p:blipFill>
          <a:blip r:embed="rId3"/>
          <a:stretch>
            <a:fillRect/>
          </a:stretch>
        </p:blipFill>
        <p:spPr>
          <a:xfrm>
            <a:off x="3151330" y="247721"/>
            <a:ext cx="4271824" cy="5368644"/>
          </a:xfrm>
          <a:prstGeom prst="rect">
            <a:avLst/>
          </a:prstGeom>
        </p:spPr>
      </p:pic>
      <p:pic>
        <p:nvPicPr>
          <p:cNvPr id="4" name="Picture 3">
            <a:extLst>
              <a:ext uri="{FF2B5EF4-FFF2-40B4-BE49-F238E27FC236}">
                <a16:creationId xmlns:a16="http://schemas.microsoft.com/office/drawing/2014/main" id="{D07EDE2F-E415-4C45-8B1C-391C20C6DCE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6382" b="100000" l="17085" r="76382"/>
                    </a14:imgEffect>
                  </a14:imgLayer>
                </a14:imgProps>
              </a:ext>
              <a:ext uri="{28A0092B-C50C-407E-A947-70E740481C1C}">
                <a14:useLocalDpi xmlns:a14="http://schemas.microsoft.com/office/drawing/2010/main" val="0"/>
              </a:ext>
            </a:extLst>
          </a:blip>
          <a:stretch>
            <a:fillRect/>
          </a:stretch>
        </p:blipFill>
        <p:spPr>
          <a:xfrm>
            <a:off x="-1166020" y="3378993"/>
            <a:ext cx="6881020" cy="6881020"/>
          </a:xfrm>
          <a:prstGeom prst="rect">
            <a:avLst/>
          </a:prstGeom>
        </p:spPr>
      </p:pic>
      <p:sp>
        <p:nvSpPr>
          <p:cNvPr id="5" name="Speech Bubble: Rectangle with Corners Rounded 4">
            <a:extLst>
              <a:ext uri="{FF2B5EF4-FFF2-40B4-BE49-F238E27FC236}">
                <a16:creationId xmlns:a16="http://schemas.microsoft.com/office/drawing/2014/main" id="{1456C623-EDB9-4AE2-9C6F-C85BCE7C3B3C}"/>
              </a:ext>
            </a:extLst>
          </p:cNvPr>
          <p:cNvSpPr/>
          <p:nvPr/>
        </p:nvSpPr>
        <p:spPr>
          <a:xfrm>
            <a:off x="3873501" y="6080124"/>
            <a:ext cx="6015037" cy="4064001"/>
          </a:xfrm>
          <a:prstGeom prst="wedgeRoundRectCallout">
            <a:avLst>
              <a:gd name="adj1" fmla="val -75967"/>
              <a:gd name="adj2" fmla="val -34590"/>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91BAE4C-44E0-489E-BFCD-E16D4076A0D9}"/>
              </a:ext>
            </a:extLst>
          </p:cNvPr>
          <p:cNvSpPr txBox="1"/>
          <p:nvPr/>
        </p:nvSpPr>
        <p:spPr>
          <a:xfrm>
            <a:off x="3980521" y="6494529"/>
            <a:ext cx="5832217" cy="3046988"/>
          </a:xfrm>
          <a:prstGeom prst="rect">
            <a:avLst/>
          </a:prstGeom>
          <a:noFill/>
        </p:spPr>
        <p:txBody>
          <a:bodyPr wrap="square" rtlCol="0">
            <a:spAutoFit/>
          </a:bodyPr>
          <a:lstStyle/>
          <a:p>
            <a:pPr lvl="0" algn="just"/>
            <a:r>
              <a:rPr lang="en-US" sz="3200" b="1" dirty="0">
                <a:solidFill>
                  <a:prstClr val="black"/>
                </a:solidFill>
              </a:rPr>
              <a:t>Robert Wilhelm Eberhard Bunsen was a German chemist. He investigated emission spectra of heated elements, and discovered </a:t>
            </a:r>
            <a:r>
              <a:rPr lang="en-US" sz="3200" b="1" dirty="0" err="1">
                <a:solidFill>
                  <a:prstClr val="black"/>
                </a:solidFill>
              </a:rPr>
              <a:t>caesium</a:t>
            </a:r>
            <a:r>
              <a:rPr lang="en-US" sz="3200" b="1" dirty="0">
                <a:solidFill>
                  <a:prstClr val="black"/>
                </a:solidFill>
              </a:rPr>
              <a:t> and rubidium with the physicist Gustav Kirchhoff. </a:t>
            </a:r>
            <a:endPar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FD6E9F4-4D5F-4A2D-B81B-885E661110FE}"/>
              </a:ext>
            </a:extLst>
          </p:cNvPr>
          <p:cNvSpPr txBox="1"/>
          <p:nvPr/>
        </p:nvSpPr>
        <p:spPr>
          <a:xfrm>
            <a:off x="3240506" y="5273455"/>
            <a:ext cx="3991858" cy="646331"/>
          </a:xfrm>
          <a:prstGeom prst="rect">
            <a:avLst/>
          </a:prstGeom>
          <a:solidFill>
            <a:schemeClr val="accent4">
              <a:lumMod val="20000"/>
              <a:lumOff val="80000"/>
            </a:schemeClr>
          </a:solidFill>
          <a:ln w="76200">
            <a:solidFill>
              <a:srgbClr val="FFC000"/>
            </a:solidFill>
          </a:ln>
        </p:spPr>
        <p:txBody>
          <a:bodyPr wrap="square" rtlCol="0">
            <a:spAutoFit/>
          </a:bodyPr>
          <a:lstStyle/>
          <a:p>
            <a:pPr lvl="0" algn="ctr"/>
            <a:r>
              <a:rPr lang="en-GB" sz="3600" b="1" dirty="0">
                <a:solidFill>
                  <a:prstClr val="black"/>
                </a:solidFill>
              </a:rPr>
              <a:t>Robert Bunsen</a:t>
            </a:r>
            <a:endPar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591EB34D-5B6F-4385-A457-8C3B8C15138B}"/>
              </a:ext>
            </a:extLst>
          </p:cNvPr>
          <p:cNvGrpSpPr/>
          <p:nvPr/>
        </p:nvGrpSpPr>
        <p:grpSpPr>
          <a:xfrm>
            <a:off x="-18654" y="-1013371"/>
            <a:ext cx="3424681" cy="4040177"/>
            <a:chOff x="-18654" y="-1013371"/>
            <a:chExt cx="3424681" cy="4040177"/>
          </a:xfrm>
        </p:grpSpPr>
        <p:pic>
          <p:nvPicPr>
            <p:cNvPr id="10" name="Picture 6" descr="Vintage Chandelier transparent PNG - StickPNG">
              <a:extLst>
                <a:ext uri="{FF2B5EF4-FFF2-40B4-BE49-F238E27FC236}">
                  <a16:creationId xmlns:a16="http://schemas.microsoft.com/office/drawing/2014/main" id="{E04869FE-8E6E-4D99-BB82-CF7C57FD46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98FF711-D42C-41E7-BE9C-C955B94CBBC1}"/>
                </a:ext>
              </a:extLst>
            </p:cNvPr>
            <p:cNvPicPr>
              <a:picLocks noChangeAspect="1"/>
            </p:cNvPicPr>
            <p:nvPr/>
          </p:nvPicPr>
          <p:blipFill>
            <a:blip r:embed="rId7"/>
            <a:stretch>
              <a:fillRect/>
            </a:stretch>
          </p:blipFill>
          <p:spPr>
            <a:xfrm>
              <a:off x="314793" y="873177"/>
              <a:ext cx="228600" cy="753827"/>
            </a:xfrm>
            <a:prstGeom prst="rect">
              <a:avLst/>
            </a:prstGeom>
          </p:spPr>
        </p:pic>
        <p:pic>
          <p:nvPicPr>
            <p:cNvPr id="12" name="Picture 11">
              <a:extLst>
                <a:ext uri="{FF2B5EF4-FFF2-40B4-BE49-F238E27FC236}">
                  <a16:creationId xmlns:a16="http://schemas.microsoft.com/office/drawing/2014/main" id="{A6FA3F2D-55B9-4AE3-A899-3FB45C9D20D8}"/>
                </a:ext>
              </a:extLst>
            </p:cNvPr>
            <p:cNvPicPr>
              <a:picLocks noChangeAspect="1"/>
            </p:cNvPicPr>
            <p:nvPr/>
          </p:nvPicPr>
          <p:blipFill>
            <a:blip r:embed="rId7"/>
            <a:stretch>
              <a:fillRect/>
            </a:stretch>
          </p:blipFill>
          <p:spPr>
            <a:xfrm>
              <a:off x="958121" y="793229"/>
              <a:ext cx="228600" cy="753827"/>
            </a:xfrm>
            <a:prstGeom prst="rect">
              <a:avLst/>
            </a:prstGeom>
          </p:spPr>
        </p:pic>
        <p:pic>
          <p:nvPicPr>
            <p:cNvPr id="13" name="Picture 12">
              <a:extLst>
                <a:ext uri="{FF2B5EF4-FFF2-40B4-BE49-F238E27FC236}">
                  <a16:creationId xmlns:a16="http://schemas.microsoft.com/office/drawing/2014/main" id="{A462B0E9-C446-4D4C-BA89-8A6C37AC2FC4}"/>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14" name="Picture 13">
              <a:extLst>
                <a:ext uri="{FF2B5EF4-FFF2-40B4-BE49-F238E27FC236}">
                  <a16:creationId xmlns:a16="http://schemas.microsoft.com/office/drawing/2014/main" id="{C97A1060-B47F-4EFC-AF0A-F1FF3B2A0528}"/>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15" name="Picture 14">
              <a:extLst>
                <a:ext uri="{FF2B5EF4-FFF2-40B4-BE49-F238E27FC236}">
                  <a16:creationId xmlns:a16="http://schemas.microsoft.com/office/drawing/2014/main" id="{8ED301B7-7A9E-44BB-A862-F27C864F43B1}"/>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16" name="Picture 15">
              <a:extLst>
                <a:ext uri="{FF2B5EF4-FFF2-40B4-BE49-F238E27FC236}">
                  <a16:creationId xmlns:a16="http://schemas.microsoft.com/office/drawing/2014/main" id="{C8E236F1-8E55-42A0-8141-2301D95090FC}"/>
                </a:ext>
              </a:extLst>
            </p:cNvPr>
            <p:cNvPicPr>
              <a:picLocks noChangeAspect="1"/>
            </p:cNvPicPr>
            <p:nvPr/>
          </p:nvPicPr>
          <p:blipFill>
            <a:blip r:embed="rId7"/>
            <a:stretch>
              <a:fillRect/>
            </a:stretch>
          </p:blipFill>
          <p:spPr>
            <a:xfrm flipH="1">
              <a:off x="2419506" y="820975"/>
              <a:ext cx="256107" cy="874427"/>
            </a:xfrm>
            <a:prstGeom prst="rect">
              <a:avLst/>
            </a:prstGeom>
          </p:spPr>
        </p:pic>
      </p:grpSp>
      <p:grpSp>
        <p:nvGrpSpPr>
          <p:cNvPr id="17" name="Group 16">
            <a:extLst>
              <a:ext uri="{FF2B5EF4-FFF2-40B4-BE49-F238E27FC236}">
                <a16:creationId xmlns:a16="http://schemas.microsoft.com/office/drawing/2014/main" id="{945FB45C-8AAF-48E6-A760-3C0612A9E2A8}"/>
              </a:ext>
            </a:extLst>
          </p:cNvPr>
          <p:cNvGrpSpPr/>
          <p:nvPr/>
        </p:nvGrpSpPr>
        <p:grpSpPr>
          <a:xfrm>
            <a:off x="7107028" y="-849947"/>
            <a:ext cx="3424681" cy="4040177"/>
            <a:chOff x="-18654" y="-1013371"/>
            <a:chExt cx="3424681" cy="4040177"/>
          </a:xfrm>
        </p:grpSpPr>
        <p:pic>
          <p:nvPicPr>
            <p:cNvPr id="18" name="Picture 6" descr="Vintage Chandelier transparent PNG - StickPNG">
              <a:extLst>
                <a:ext uri="{FF2B5EF4-FFF2-40B4-BE49-F238E27FC236}">
                  <a16:creationId xmlns:a16="http://schemas.microsoft.com/office/drawing/2014/main" id="{04F6DA93-9BB7-4D23-ABB4-C48BD1E2E1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FBB817B-4D7E-4324-B750-0F0E52DB71FD}"/>
                </a:ext>
              </a:extLst>
            </p:cNvPr>
            <p:cNvPicPr>
              <a:picLocks noChangeAspect="1"/>
            </p:cNvPicPr>
            <p:nvPr/>
          </p:nvPicPr>
          <p:blipFill>
            <a:blip r:embed="rId7"/>
            <a:stretch>
              <a:fillRect/>
            </a:stretch>
          </p:blipFill>
          <p:spPr>
            <a:xfrm>
              <a:off x="314793" y="873177"/>
              <a:ext cx="228600" cy="753827"/>
            </a:xfrm>
            <a:prstGeom prst="rect">
              <a:avLst/>
            </a:prstGeom>
          </p:spPr>
        </p:pic>
        <p:pic>
          <p:nvPicPr>
            <p:cNvPr id="20" name="Picture 19">
              <a:extLst>
                <a:ext uri="{FF2B5EF4-FFF2-40B4-BE49-F238E27FC236}">
                  <a16:creationId xmlns:a16="http://schemas.microsoft.com/office/drawing/2014/main" id="{BD3079A4-1A17-4441-A594-B6F2E8EB9DD4}"/>
                </a:ext>
              </a:extLst>
            </p:cNvPr>
            <p:cNvPicPr>
              <a:picLocks noChangeAspect="1"/>
            </p:cNvPicPr>
            <p:nvPr/>
          </p:nvPicPr>
          <p:blipFill>
            <a:blip r:embed="rId7"/>
            <a:stretch>
              <a:fillRect/>
            </a:stretch>
          </p:blipFill>
          <p:spPr>
            <a:xfrm>
              <a:off x="958121" y="793229"/>
              <a:ext cx="228600" cy="753827"/>
            </a:xfrm>
            <a:prstGeom prst="rect">
              <a:avLst/>
            </a:prstGeom>
          </p:spPr>
        </p:pic>
        <p:pic>
          <p:nvPicPr>
            <p:cNvPr id="21" name="Picture 20">
              <a:extLst>
                <a:ext uri="{FF2B5EF4-FFF2-40B4-BE49-F238E27FC236}">
                  <a16:creationId xmlns:a16="http://schemas.microsoft.com/office/drawing/2014/main" id="{1BD9C7AF-AC4B-489B-8E8E-731FE429FFC9}"/>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22" name="Picture 21">
              <a:extLst>
                <a:ext uri="{FF2B5EF4-FFF2-40B4-BE49-F238E27FC236}">
                  <a16:creationId xmlns:a16="http://schemas.microsoft.com/office/drawing/2014/main" id="{CCD95059-10D3-4A22-BB0A-AFE8F4FBBB87}"/>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23" name="Picture 22">
              <a:extLst>
                <a:ext uri="{FF2B5EF4-FFF2-40B4-BE49-F238E27FC236}">
                  <a16:creationId xmlns:a16="http://schemas.microsoft.com/office/drawing/2014/main" id="{B804BC73-E5CE-48C1-8699-631C52C15743}"/>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24" name="Picture 23">
              <a:extLst>
                <a:ext uri="{FF2B5EF4-FFF2-40B4-BE49-F238E27FC236}">
                  <a16:creationId xmlns:a16="http://schemas.microsoft.com/office/drawing/2014/main" id="{28D8BCA3-1A71-4064-AEED-2F058E5B329C}"/>
                </a:ext>
              </a:extLst>
            </p:cNvPr>
            <p:cNvPicPr>
              <a:picLocks noChangeAspect="1"/>
            </p:cNvPicPr>
            <p:nvPr/>
          </p:nvPicPr>
          <p:blipFill>
            <a:blip r:embed="rId7"/>
            <a:stretch>
              <a:fillRect/>
            </a:stretch>
          </p:blipFill>
          <p:spPr>
            <a:xfrm flipH="1">
              <a:off x="2419506" y="820975"/>
              <a:ext cx="256107" cy="874427"/>
            </a:xfrm>
            <a:prstGeom prst="rect">
              <a:avLst/>
            </a:prstGeom>
          </p:spPr>
        </p:pic>
      </p:grpSp>
    </p:spTree>
    <p:extLst>
      <p:ext uri="{BB962C8B-B14F-4D97-AF65-F5344CB8AC3E}">
        <p14:creationId xmlns:p14="http://schemas.microsoft.com/office/powerpoint/2010/main" val="18450306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remade Room 3 (PSD) | Official PSDs">
            <a:extLst>
              <a:ext uri="{FF2B5EF4-FFF2-40B4-BE49-F238E27FC236}">
                <a16:creationId xmlns:a16="http://schemas.microsoft.com/office/drawing/2014/main" id="{6EBCD4CE-48AB-4C81-B9DA-B4A0CD936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260013" cy="10260013"/>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Institute of Physics Michael Faraday Medal and Prize - Wikipedia">
            <a:extLst>
              <a:ext uri="{FF2B5EF4-FFF2-40B4-BE49-F238E27FC236}">
                <a16:creationId xmlns:a16="http://schemas.microsoft.com/office/drawing/2014/main" id="{8FF1549A-BA19-45FC-AA78-65D9B7DCE1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6" t="1130" r="576" b="24786"/>
          <a:stretch/>
        </p:blipFill>
        <p:spPr bwMode="auto">
          <a:xfrm>
            <a:off x="2637565" y="244840"/>
            <a:ext cx="5460603" cy="540193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07EDE2F-E415-4C45-8B1C-391C20C6DCE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6382" b="100000" l="17085" r="76382"/>
                    </a14:imgEffect>
                  </a14:imgLayer>
                </a14:imgProps>
              </a:ext>
              <a:ext uri="{28A0092B-C50C-407E-A947-70E740481C1C}">
                <a14:useLocalDpi xmlns:a14="http://schemas.microsoft.com/office/drawing/2010/main" val="0"/>
              </a:ext>
            </a:extLst>
          </a:blip>
          <a:stretch>
            <a:fillRect/>
          </a:stretch>
        </p:blipFill>
        <p:spPr>
          <a:xfrm>
            <a:off x="-1166020" y="3378993"/>
            <a:ext cx="6881020" cy="6881020"/>
          </a:xfrm>
          <a:prstGeom prst="rect">
            <a:avLst/>
          </a:prstGeom>
        </p:spPr>
      </p:pic>
      <p:sp>
        <p:nvSpPr>
          <p:cNvPr id="5" name="Speech Bubble: Rectangle with Corners Rounded 4">
            <a:extLst>
              <a:ext uri="{FF2B5EF4-FFF2-40B4-BE49-F238E27FC236}">
                <a16:creationId xmlns:a16="http://schemas.microsoft.com/office/drawing/2014/main" id="{1456C623-EDB9-4AE2-9C6F-C85BCE7C3B3C}"/>
              </a:ext>
            </a:extLst>
          </p:cNvPr>
          <p:cNvSpPr/>
          <p:nvPr/>
        </p:nvSpPr>
        <p:spPr>
          <a:xfrm>
            <a:off x="3873501" y="6080124"/>
            <a:ext cx="6015037" cy="4064001"/>
          </a:xfrm>
          <a:prstGeom prst="wedgeRoundRectCallout">
            <a:avLst>
              <a:gd name="adj1" fmla="val -75967"/>
              <a:gd name="adj2" fmla="val -34590"/>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91BAE4C-44E0-489E-BFCD-E16D4076A0D9}"/>
              </a:ext>
            </a:extLst>
          </p:cNvPr>
          <p:cNvSpPr txBox="1"/>
          <p:nvPr/>
        </p:nvSpPr>
        <p:spPr>
          <a:xfrm>
            <a:off x="3969078" y="6123050"/>
            <a:ext cx="5832217" cy="4031873"/>
          </a:xfrm>
          <a:prstGeom prst="rect">
            <a:avLst/>
          </a:prstGeom>
          <a:noFill/>
        </p:spPr>
        <p:txBody>
          <a:bodyPr wrap="square" rtlCol="0">
            <a:spAutoFit/>
          </a:bodyPr>
          <a:lstStyle/>
          <a:p>
            <a:pPr lvl="0" algn="just"/>
            <a:r>
              <a:rPr lang="en-US" sz="3200" b="1" dirty="0">
                <a:solidFill>
                  <a:prstClr val="black"/>
                </a:solidFill>
              </a:rPr>
              <a:t>Michael Faraday FRS was an English scientist who contributed to the study of electromagnetism and electrochemistry. His main discoveries include the principles underlying electromagnetic induction, diamagnetism and electrolysis. </a:t>
            </a:r>
            <a:endPar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FD6E9F4-4D5F-4A2D-B81B-885E661110FE}"/>
              </a:ext>
            </a:extLst>
          </p:cNvPr>
          <p:cNvSpPr txBox="1"/>
          <p:nvPr/>
        </p:nvSpPr>
        <p:spPr>
          <a:xfrm>
            <a:off x="3240506" y="5273455"/>
            <a:ext cx="3991858" cy="646331"/>
          </a:xfrm>
          <a:prstGeom prst="rect">
            <a:avLst/>
          </a:prstGeom>
          <a:solidFill>
            <a:schemeClr val="accent4">
              <a:lumMod val="20000"/>
              <a:lumOff val="80000"/>
            </a:schemeClr>
          </a:solidFill>
          <a:ln w="76200">
            <a:solidFill>
              <a:srgbClr val="FFC000"/>
            </a:solidFill>
          </a:ln>
        </p:spPr>
        <p:txBody>
          <a:bodyPr wrap="square" rtlCol="0">
            <a:spAutoFit/>
          </a:bodyPr>
          <a:lstStyle/>
          <a:p>
            <a:pPr lvl="0" algn="ctr"/>
            <a:r>
              <a:rPr lang="en-GB" sz="3600" b="1" dirty="0">
                <a:solidFill>
                  <a:prstClr val="black"/>
                </a:solidFill>
              </a:rPr>
              <a:t>Michael Faraday</a:t>
            </a:r>
            <a:endPar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591EB34D-5B6F-4385-A457-8C3B8C15138B}"/>
              </a:ext>
            </a:extLst>
          </p:cNvPr>
          <p:cNvGrpSpPr/>
          <p:nvPr/>
        </p:nvGrpSpPr>
        <p:grpSpPr>
          <a:xfrm>
            <a:off x="-18654" y="-1013371"/>
            <a:ext cx="3424681" cy="4040177"/>
            <a:chOff x="-18654" y="-1013371"/>
            <a:chExt cx="3424681" cy="4040177"/>
          </a:xfrm>
        </p:grpSpPr>
        <p:pic>
          <p:nvPicPr>
            <p:cNvPr id="10" name="Picture 6" descr="Vintage Chandelier transparent PNG - StickPNG">
              <a:extLst>
                <a:ext uri="{FF2B5EF4-FFF2-40B4-BE49-F238E27FC236}">
                  <a16:creationId xmlns:a16="http://schemas.microsoft.com/office/drawing/2014/main" id="{E04869FE-8E6E-4D99-BB82-CF7C57FD46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98FF711-D42C-41E7-BE9C-C955B94CBBC1}"/>
                </a:ext>
              </a:extLst>
            </p:cNvPr>
            <p:cNvPicPr>
              <a:picLocks noChangeAspect="1"/>
            </p:cNvPicPr>
            <p:nvPr/>
          </p:nvPicPr>
          <p:blipFill>
            <a:blip r:embed="rId7"/>
            <a:stretch>
              <a:fillRect/>
            </a:stretch>
          </p:blipFill>
          <p:spPr>
            <a:xfrm>
              <a:off x="314793" y="873177"/>
              <a:ext cx="228600" cy="753827"/>
            </a:xfrm>
            <a:prstGeom prst="rect">
              <a:avLst/>
            </a:prstGeom>
          </p:spPr>
        </p:pic>
        <p:pic>
          <p:nvPicPr>
            <p:cNvPr id="12" name="Picture 11">
              <a:extLst>
                <a:ext uri="{FF2B5EF4-FFF2-40B4-BE49-F238E27FC236}">
                  <a16:creationId xmlns:a16="http://schemas.microsoft.com/office/drawing/2014/main" id="{A6FA3F2D-55B9-4AE3-A899-3FB45C9D20D8}"/>
                </a:ext>
              </a:extLst>
            </p:cNvPr>
            <p:cNvPicPr>
              <a:picLocks noChangeAspect="1"/>
            </p:cNvPicPr>
            <p:nvPr/>
          </p:nvPicPr>
          <p:blipFill>
            <a:blip r:embed="rId7"/>
            <a:stretch>
              <a:fillRect/>
            </a:stretch>
          </p:blipFill>
          <p:spPr>
            <a:xfrm>
              <a:off x="958121" y="793229"/>
              <a:ext cx="228600" cy="753827"/>
            </a:xfrm>
            <a:prstGeom prst="rect">
              <a:avLst/>
            </a:prstGeom>
          </p:spPr>
        </p:pic>
        <p:pic>
          <p:nvPicPr>
            <p:cNvPr id="13" name="Picture 12">
              <a:extLst>
                <a:ext uri="{FF2B5EF4-FFF2-40B4-BE49-F238E27FC236}">
                  <a16:creationId xmlns:a16="http://schemas.microsoft.com/office/drawing/2014/main" id="{A462B0E9-C446-4D4C-BA89-8A6C37AC2FC4}"/>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14" name="Picture 13">
              <a:extLst>
                <a:ext uri="{FF2B5EF4-FFF2-40B4-BE49-F238E27FC236}">
                  <a16:creationId xmlns:a16="http://schemas.microsoft.com/office/drawing/2014/main" id="{C97A1060-B47F-4EFC-AF0A-F1FF3B2A0528}"/>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15" name="Picture 14">
              <a:extLst>
                <a:ext uri="{FF2B5EF4-FFF2-40B4-BE49-F238E27FC236}">
                  <a16:creationId xmlns:a16="http://schemas.microsoft.com/office/drawing/2014/main" id="{8ED301B7-7A9E-44BB-A862-F27C864F43B1}"/>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16" name="Picture 15">
              <a:extLst>
                <a:ext uri="{FF2B5EF4-FFF2-40B4-BE49-F238E27FC236}">
                  <a16:creationId xmlns:a16="http://schemas.microsoft.com/office/drawing/2014/main" id="{C8E236F1-8E55-42A0-8141-2301D95090FC}"/>
                </a:ext>
              </a:extLst>
            </p:cNvPr>
            <p:cNvPicPr>
              <a:picLocks noChangeAspect="1"/>
            </p:cNvPicPr>
            <p:nvPr/>
          </p:nvPicPr>
          <p:blipFill>
            <a:blip r:embed="rId7"/>
            <a:stretch>
              <a:fillRect/>
            </a:stretch>
          </p:blipFill>
          <p:spPr>
            <a:xfrm flipH="1">
              <a:off x="2419506" y="820975"/>
              <a:ext cx="256107" cy="874427"/>
            </a:xfrm>
            <a:prstGeom prst="rect">
              <a:avLst/>
            </a:prstGeom>
          </p:spPr>
        </p:pic>
      </p:grpSp>
      <p:grpSp>
        <p:nvGrpSpPr>
          <p:cNvPr id="17" name="Group 16">
            <a:extLst>
              <a:ext uri="{FF2B5EF4-FFF2-40B4-BE49-F238E27FC236}">
                <a16:creationId xmlns:a16="http://schemas.microsoft.com/office/drawing/2014/main" id="{945FB45C-8AAF-48E6-A760-3C0612A9E2A8}"/>
              </a:ext>
            </a:extLst>
          </p:cNvPr>
          <p:cNvGrpSpPr/>
          <p:nvPr/>
        </p:nvGrpSpPr>
        <p:grpSpPr>
          <a:xfrm>
            <a:off x="7107028" y="-849947"/>
            <a:ext cx="3424681" cy="4040177"/>
            <a:chOff x="-18654" y="-1013371"/>
            <a:chExt cx="3424681" cy="4040177"/>
          </a:xfrm>
        </p:grpSpPr>
        <p:pic>
          <p:nvPicPr>
            <p:cNvPr id="18" name="Picture 6" descr="Vintage Chandelier transparent PNG - StickPNG">
              <a:extLst>
                <a:ext uri="{FF2B5EF4-FFF2-40B4-BE49-F238E27FC236}">
                  <a16:creationId xmlns:a16="http://schemas.microsoft.com/office/drawing/2014/main" id="{04F6DA93-9BB7-4D23-ABB4-C48BD1E2E1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FBB817B-4D7E-4324-B750-0F0E52DB71FD}"/>
                </a:ext>
              </a:extLst>
            </p:cNvPr>
            <p:cNvPicPr>
              <a:picLocks noChangeAspect="1"/>
            </p:cNvPicPr>
            <p:nvPr/>
          </p:nvPicPr>
          <p:blipFill>
            <a:blip r:embed="rId7"/>
            <a:stretch>
              <a:fillRect/>
            </a:stretch>
          </p:blipFill>
          <p:spPr>
            <a:xfrm>
              <a:off x="314793" y="873177"/>
              <a:ext cx="228600" cy="753827"/>
            </a:xfrm>
            <a:prstGeom prst="rect">
              <a:avLst/>
            </a:prstGeom>
          </p:spPr>
        </p:pic>
        <p:pic>
          <p:nvPicPr>
            <p:cNvPr id="20" name="Picture 19">
              <a:extLst>
                <a:ext uri="{FF2B5EF4-FFF2-40B4-BE49-F238E27FC236}">
                  <a16:creationId xmlns:a16="http://schemas.microsoft.com/office/drawing/2014/main" id="{BD3079A4-1A17-4441-A594-B6F2E8EB9DD4}"/>
                </a:ext>
              </a:extLst>
            </p:cNvPr>
            <p:cNvPicPr>
              <a:picLocks noChangeAspect="1"/>
            </p:cNvPicPr>
            <p:nvPr/>
          </p:nvPicPr>
          <p:blipFill>
            <a:blip r:embed="rId7"/>
            <a:stretch>
              <a:fillRect/>
            </a:stretch>
          </p:blipFill>
          <p:spPr>
            <a:xfrm>
              <a:off x="958121" y="793229"/>
              <a:ext cx="228600" cy="753827"/>
            </a:xfrm>
            <a:prstGeom prst="rect">
              <a:avLst/>
            </a:prstGeom>
          </p:spPr>
        </p:pic>
        <p:pic>
          <p:nvPicPr>
            <p:cNvPr id="21" name="Picture 20">
              <a:extLst>
                <a:ext uri="{FF2B5EF4-FFF2-40B4-BE49-F238E27FC236}">
                  <a16:creationId xmlns:a16="http://schemas.microsoft.com/office/drawing/2014/main" id="{1BD9C7AF-AC4B-489B-8E8E-731FE429FFC9}"/>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22" name="Picture 21">
              <a:extLst>
                <a:ext uri="{FF2B5EF4-FFF2-40B4-BE49-F238E27FC236}">
                  <a16:creationId xmlns:a16="http://schemas.microsoft.com/office/drawing/2014/main" id="{CCD95059-10D3-4A22-BB0A-AFE8F4FBBB87}"/>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23" name="Picture 22">
              <a:extLst>
                <a:ext uri="{FF2B5EF4-FFF2-40B4-BE49-F238E27FC236}">
                  <a16:creationId xmlns:a16="http://schemas.microsoft.com/office/drawing/2014/main" id="{B804BC73-E5CE-48C1-8699-631C52C15743}"/>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24" name="Picture 23">
              <a:extLst>
                <a:ext uri="{FF2B5EF4-FFF2-40B4-BE49-F238E27FC236}">
                  <a16:creationId xmlns:a16="http://schemas.microsoft.com/office/drawing/2014/main" id="{28D8BCA3-1A71-4064-AEED-2F058E5B329C}"/>
                </a:ext>
              </a:extLst>
            </p:cNvPr>
            <p:cNvPicPr>
              <a:picLocks noChangeAspect="1"/>
            </p:cNvPicPr>
            <p:nvPr/>
          </p:nvPicPr>
          <p:blipFill>
            <a:blip r:embed="rId7"/>
            <a:stretch>
              <a:fillRect/>
            </a:stretch>
          </p:blipFill>
          <p:spPr>
            <a:xfrm flipH="1">
              <a:off x="2419506" y="820975"/>
              <a:ext cx="256107" cy="874427"/>
            </a:xfrm>
            <a:prstGeom prst="rect">
              <a:avLst/>
            </a:prstGeom>
          </p:spPr>
        </p:pic>
      </p:grpSp>
    </p:spTree>
    <p:extLst>
      <p:ext uri="{BB962C8B-B14F-4D97-AF65-F5344CB8AC3E}">
        <p14:creationId xmlns:p14="http://schemas.microsoft.com/office/powerpoint/2010/main" val="25828844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remade Room 3 (PSD) | Official PSDs">
            <a:extLst>
              <a:ext uri="{FF2B5EF4-FFF2-40B4-BE49-F238E27FC236}">
                <a16:creationId xmlns:a16="http://schemas.microsoft.com/office/drawing/2014/main" id="{6EBCD4CE-48AB-4C81-B9DA-B4A0CD936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260013" cy="10260013"/>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Image result for Mario J. Molina">
            <a:extLst>
              <a:ext uri="{FF2B5EF4-FFF2-40B4-BE49-F238E27FC236}">
                <a16:creationId xmlns:a16="http://schemas.microsoft.com/office/drawing/2014/main" id="{4D538605-4FCD-4B58-96EE-34D304A23E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2194" y="183841"/>
            <a:ext cx="4432581" cy="568593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07EDE2F-E415-4C45-8B1C-391C20C6DCE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6382" b="100000" l="17085" r="76382"/>
                    </a14:imgEffect>
                  </a14:imgLayer>
                </a14:imgProps>
              </a:ext>
              <a:ext uri="{28A0092B-C50C-407E-A947-70E740481C1C}">
                <a14:useLocalDpi xmlns:a14="http://schemas.microsoft.com/office/drawing/2010/main" val="0"/>
              </a:ext>
            </a:extLst>
          </a:blip>
          <a:stretch>
            <a:fillRect/>
          </a:stretch>
        </p:blipFill>
        <p:spPr>
          <a:xfrm>
            <a:off x="-1166020" y="3378993"/>
            <a:ext cx="6881020" cy="6881020"/>
          </a:xfrm>
          <a:prstGeom prst="rect">
            <a:avLst/>
          </a:prstGeom>
        </p:spPr>
      </p:pic>
      <p:sp>
        <p:nvSpPr>
          <p:cNvPr id="5" name="Speech Bubble: Rectangle with Corners Rounded 4">
            <a:extLst>
              <a:ext uri="{FF2B5EF4-FFF2-40B4-BE49-F238E27FC236}">
                <a16:creationId xmlns:a16="http://schemas.microsoft.com/office/drawing/2014/main" id="{1456C623-EDB9-4AE2-9C6F-C85BCE7C3B3C}"/>
              </a:ext>
            </a:extLst>
          </p:cNvPr>
          <p:cNvSpPr/>
          <p:nvPr/>
        </p:nvSpPr>
        <p:spPr>
          <a:xfrm>
            <a:off x="3873501" y="6080124"/>
            <a:ext cx="6015037" cy="4064001"/>
          </a:xfrm>
          <a:prstGeom prst="wedgeRoundRectCallout">
            <a:avLst>
              <a:gd name="adj1" fmla="val -75967"/>
              <a:gd name="adj2" fmla="val -34590"/>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91BAE4C-44E0-489E-BFCD-E16D4076A0D9}"/>
              </a:ext>
            </a:extLst>
          </p:cNvPr>
          <p:cNvSpPr txBox="1"/>
          <p:nvPr/>
        </p:nvSpPr>
        <p:spPr>
          <a:xfrm>
            <a:off x="3969078" y="6280218"/>
            <a:ext cx="5832217" cy="3539430"/>
          </a:xfrm>
          <a:prstGeom prst="rect">
            <a:avLst/>
          </a:prstGeom>
          <a:noFill/>
        </p:spPr>
        <p:txBody>
          <a:bodyPr wrap="square" rtlCol="0">
            <a:spAutoFit/>
          </a:bodyPr>
          <a:lstStyle/>
          <a:p>
            <a:pPr lvl="0" algn="just"/>
            <a:r>
              <a:rPr lang="en-US" sz="3200" b="1" dirty="0">
                <a:solidFill>
                  <a:prstClr val="black"/>
                </a:solidFill>
              </a:rPr>
              <a:t>Mario José Molina-</a:t>
            </a:r>
            <a:r>
              <a:rPr lang="en-US" sz="3200" b="1" dirty="0" err="1">
                <a:solidFill>
                  <a:prstClr val="black"/>
                </a:solidFill>
              </a:rPr>
              <a:t>Pasquel</a:t>
            </a:r>
            <a:r>
              <a:rPr lang="en-US" sz="3200" b="1" dirty="0">
                <a:solidFill>
                  <a:prstClr val="black"/>
                </a:solidFill>
              </a:rPr>
              <a:t> </a:t>
            </a:r>
            <a:r>
              <a:rPr lang="en-US" sz="3200" b="1" dirty="0" err="1">
                <a:solidFill>
                  <a:prstClr val="black"/>
                </a:solidFill>
              </a:rPr>
              <a:t>Henríquez</a:t>
            </a:r>
            <a:r>
              <a:rPr lang="en-US" sz="3200" b="1" dirty="0">
                <a:solidFill>
                  <a:prstClr val="black"/>
                </a:solidFill>
              </a:rPr>
              <a:t> is a Mexican chemist. He played a pivotal role in the discovery of the Antarctic ozone hole, and was a co-recipient of the 1995 Nobel Prize in Chemistry</a:t>
            </a:r>
            <a:endPar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FD6E9F4-4D5F-4A2D-B81B-885E661110FE}"/>
              </a:ext>
            </a:extLst>
          </p:cNvPr>
          <p:cNvSpPr txBox="1"/>
          <p:nvPr/>
        </p:nvSpPr>
        <p:spPr>
          <a:xfrm>
            <a:off x="3240506" y="5273455"/>
            <a:ext cx="3991858" cy="646331"/>
          </a:xfrm>
          <a:prstGeom prst="rect">
            <a:avLst/>
          </a:prstGeom>
          <a:solidFill>
            <a:schemeClr val="accent4">
              <a:lumMod val="20000"/>
              <a:lumOff val="80000"/>
            </a:schemeClr>
          </a:solidFill>
          <a:ln w="76200">
            <a:solidFill>
              <a:srgbClr val="FFC000"/>
            </a:solidFill>
          </a:ln>
        </p:spPr>
        <p:txBody>
          <a:bodyPr wrap="square" rtlCol="0">
            <a:spAutoFit/>
          </a:bodyPr>
          <a:lstStyle/>
          <a:p>
            <a:pPr lvl="0" algn="ctr"/>
            <a:r>
              <a:rPr lang="en-GB" sz="3600" b="1" dirty="0">
                <a:solidFill>
                  <a:prstClr val="black"/>
                </a:solidFill>
              </a:rPr>
              <a:t>Mario J. Molina</a:t>
            </a:r>
            <a:endPar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591EB34D-5B6F-4385-A457-8C3B8C15138B}"/>
              </a:ext>
            </a:extLst>
          </p:cNvPr>
          <p:cNvGrpSpPr/>
          <p:nvPr/>
        </p:nvGrpSpPr>
        <p:grpSpPr>
          <a:xfrm>
            <a:off x="-18654" y="-1013371"/>
            <a:ext cx="3424681" cy="4040177"/>
            <a:chOff x="-18654" y="-1013371"/>
            <a:chExt cx="3424681" cy="4040177"/>
          </a:xfrm>
        </p:grpSpPr>
        <p:pic>
          <p:nvPicPr>
            <p:cNvPr id="10" name="Picture 6" descr="Vintage Chandelier transparent PNG - StickPNG">
              <a:extLst>
                <a:ext uri="{FF2B5EF4-FFF2-40B4-BE49-F238E27FC236}">
                  <a16:creationId xmlns:a16="http://schemas.microsoft.com/office/drawing/2014/main" id="{E04869FE-8E6E-4D99-BB82-CF7C57FD46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98FF711-D42C-41E7-BE9C-C955B94CBBC1}"/>
                </a:ext>
              </a:extLst>
            </p:cNvPr>
            <p:cNvPicPr>
              <a:picLocks noChangeAspect="1"/>
            </p:cNvPicPr>
            <p:nvPr/>
          </p:nvPicPr>
          <p:blipFill>
            <a:blip r:embed="rId7"/>
            <a:stretch>
              <a:fillRect/>
            </a:stretch>
          </p:blipFill>
          <p:spPr>
            <a:xfrm>
              <a:off x="314793" y="873177"/>
              <a:ext cx="228600" cy="753827"/>
            </a:xfrm>
            <a:prstGeom prst="rect">
              <a:avLst/>
            </a:prstGeom>
          </p:spPr>
        </p:pic>
        <p:pic>
          <p:nvPicPr>
            <p:cNvPr id="12" name="Picture 11">
              <a:extLst>
                <a:ext uri="{FF2B5EF4-FFF2-40B4-BE49-F238E27FC236}">
                  <a16:creationId xmlns:a16="http://schemas.microsoft.com/office/drawing/2014/main" id="{A6FA3F2D-55B9-4AE3-A899-3FB45C9D20D8}"/>
                </a:ext>
              </a:extLst>
            </p:cNvPr>
            <p:cNvPicPr>
              <a:picLocks noChangeAspect="1"/>
            </p:cNvPicPr>
            <p:nvPr/>
          </p:nvPicPr>
          <p:blipFill>
            <a:blip r:embed="rId7"/>
            <a:stretch>
              <a:fillRect/>
            </a:stretch>
          </p:blipFill>
          <p:spPr>
            <a:xfrm>
              <a:off x="958121" y="793229"/>
              <a:ext cx="228600" cy="753827"/>
            </a:xfrm>
            <a:prstGeom prst="rect">
              <a:avLst/>
            </a:prstGeom>
          </p:spPr>
        </p:pic>
        <p:pic>
          <p:nvPicPr>
            <p:cNvPr id="13" name="Picture 12">
              <a:extLst>
                <a:ext uri="{FF2B5EF4-FFF2-40B4-BE49-F238E27FC236}">
                  <a16:creationId xmlns:a16="http://schemas.microsoft.com/office/drawing/2014/main" id="{A462B0E9-C446-4D4C-BA89-8A6C37AC2FC4}"/>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14" name="Picture 13">
              <a:extLst>
                <a:ext uri="{FF2B5EF4-FFF2-40B4-BE49-F238E27FC236}">
                  <a16:creationId xmlns:a16="http://schemas.microsoft.com/office/drawing/2014/main" id="{C97A1060-B47F-4EFC-AF0A-F1FF3B2A0528}"/>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15" name="Picture 14">
              <a:extLst>
                <a:ext uri="{FF2B5EF4-FFF2-40B4-BE49-F238E27FC236}">
                  <a16:creationId xmlns:a16="http://schemas.microsoft.com/office/drawing/2014/main" id="{8ED301B7-7A9E-44BB-A862-F27C864F43B1}"/>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16" name="Picture 15">
              <a:extLst>
                <a:ext uri="{FF2B5EF4-FFF2-40B4-BE49-F238E27FC236}">
                  <a16:creationId xmlns:a16="http://schemas.microsoft.com/office/drawing/2014/main" id="{C8E236F1-8E55-42A0-8141-2301D95090FC}"/>
                </a:ext>
              </a:extLst>
            </p:cNvPr>
            <p:cNvPicPr>
              <a:picLocks noChangeAspect="1"/>
            </p:cNvPicPr>
            <p:nvPr/>
          </p:nvPicPr>
          <p:blipFill>
            <a:blip r:embed="rId7"/>
            <a:stretch>
              <a:fillRect/>
            </a:stretch>
          </p:blipFill>
          <p:spPr>
            <a:xfrm flipH="1">
              <a:off x="2419506" y="820975"/>
              <a:ext cx="256107" cy="874427"/>
            </a:xfrm>
            <a:prstGeom prst="rect">
              <a:avLst/>
            </a:prstGeom>
          </p:spPr>
        </p:pic>
      </p:grpSp>
      <p:grpSp>
        <p:nvGrpSpPr>
          <p:cNvPr id="17" name="Group 16">
            <a:extLst>
              <a:ext uri="{FF2B5EF4-FFF2-40B4-BE49-F238E27FC236}">
                <a16:creationId xmlns:a16="http://schemas.microsoft.com/office/drawing/2014/main" id="{945FB45C-8AAF-48E6-A760-3C0612A9E2A8}"/>
              </a:ext>
            </a:extLst>
          </p:cNvPr>
          <p:cNvGrpSpPr/>
          <p:nvPr/>
        </p:nvGrpSpPr>
        <p:grpSpPr>
          <a:xfrm>
            <a:off x="7107028" y="-849947"/>
            <a:ext cx="3424681" cy="4040177"/>
            <a:chOff x="-18654" y="-1013371"/>
            <a:chExt cx="3424681" cy="4040177"/>
          </a:xfrm>
        </p:grpSpPr>
        <p:pic>
          <p:nvPicPr>
            <p:cNvPr id="18" name="Picture 6" descr="Vintage Chandelier transparent PNG - StickPNG">
              <a:extLst>
                <a:ext uri="{FF2B5EF4-FFF2-40B4-BE49-F238E27FC236}">
                  <a16:creationId xmlns:a16="http://schemas.microsoft.com/office/drawing/2014/main" id="{04F6DA93-9BB7-4D23-ABB4-C48BD1E2E1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FBB817B-4D7E-4324-B750-0F0E52DB71FD}"/>
                </a:ext>
              </a:extLst>
            </p:cNvPr>
            <p:cNvPicPr>
              <a:picLocks noChangeAspect="1"/>
            </p:cNvPicPr>
            <p:nvPr/>
          </p:nvPicPr>
          <p:blipFill>
            <a:blip r:embed="rId7"/>
            <a:stretch>
              <a:fillRect/>
            </a:stretch>
          </p:blipFill>
          <p:spPr>
            <a:xfrm>
              <a:off x="314793" y="873177"/>
              <a:ext cx="228600" cy="753827"/>
            </a:xfrm>
            <a:prstGeom prst="rect">
              <a:avLst/>
            </a:prstGeom>
          </p:spPr>
        </p:pic>
        <p:pic>
          <p:nvPicPr>
            <p:cNvPr id="20" name="Picture 19">
              <a:extLst>
                <a:ext uri="{FF2B5EF4-FFF2-40B4-BE49-F238E27FC236}">
                  <a16:creationId xmlns:a16="http://schemas.microsoft.com/office/drawing/2014/main" id="{BD3079A4-1A17-4441-A594-B6F2E8EB9DD4}"/>
                </a:ext>
              </a:extLst>
            </p:cNvPr>
            <p:cNvPicPr>
              <a:picLocks noChangeAspect="1"/>
            </p:cNvPicPr>
            <p:nvPr/>
          </p:nvPicPr>
          <p:blipFill>
            <a:blip r:embed="rId7"/>
            <a:stretch>
              <a:fillRect/>
            </a:stretch>
          </p:blipFill>
          <p:spPr>
            <a:xfrm>
              <a:off x="958121" y="793229"/>
              <a:ext cx="228600" cy="753827"/>
            </a:xfrm>
            <a:prstGeom prst="rect">
              <a:avLst/>
            </a:prstGeom>
          </p:spPr>
        </p:pic>
        <p:pic>
          <p:nvPicPr>
            <p:cNvPr id="21" name="Picture 20">
              <a:extLst>
                <a:ext uri="{FF2B5EF4-FFF2-40B4-BE49-F238E27FC236}">
                  <a16:creationId xmlns:a16="http://schemas.microsoft.com/office/drawing/2014/main" id="{1BD9C7AF-AC4B-489B-8E8E-731FE429FFC9}"/>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22" name="Picture 21">
              <a:extLst>
                <a:ext uri="{FF2B5EF4-FFF2-40B4-BE49-F238E27FC236}">
                  <a16:creationId xmlns:a16="http://schemas.microsoft.com/office/drawing/2014/main" id="{CCD95059-10D3-4A22-BB0A-AFE8F4FBBB87}"/>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23" name="Picture 22">
              <a:extLst>
                <a:ext uri="{FF2B5EF4-FFF2-40B4-BE49-F238E27FC236}">
                  <a16:creationId xmlns:a16="http://schemas.microsoft.com/office/drawing/2014/main" id="{B804BC73-E5CE-48C1-8699-631C52C15743}"/>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24" name="Picture 23">
              <a:extLst>
                <a:ext uri="{FF2B5EF4-FFF2-40B4-BE49-F238E27FC236}">
                  <a16:creationId xmlns:a16="http://schemas.microsoft.com/office/drawing/2014/main" id="{28D8BCA3-1A71-4064-AEED-2F058E5B329C}"/>
                </a:ext>
              </a:extLst>
            </p:cNvPr>
            <p:cNvPicPr>
              <a:picLocks noChangeAspect="1"/>
            </p:cNvPicPr>
            <p:nvPr/>
          </p:nvPicPr>
          <p:blipFill>
            <a:blip r:embed="rId7"/>
            <a:stretch>
              <a:fillRect/>
            </a:stretch>
          </p:blipFill>
          <p:spPr>
            <a:xfrm flipH="1">
              <a:off x="2419506" y="820975"/>
              <a:ext cx="256107" cy="874427"/>
            </a:xfrm>
            <a:prstGeom prst="rect">
              <a:avLst/>
            </a:prstGeom>
          </p:spPr>
        </p:pic>
      </p:grpSp>
    </p:spTree>
    <p:extLst>
      <p:ext uri="{BB962C8B-B14F-4D97-AF65-F5344CB8AC3E}">
        <p14:creationId xmlns:p14="http://schemas.microsoft.com/office/powerpoint/2010/main" val="2045502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remade Room 3 (PSD) | Official PSDs">
            <a:extLst>
              <a:ext uri="{FF2B5EF4-FFF2-40B4-BE49-F238E27FC236}">
                <a16:creationId xmlns:a16="http://schemas.microsoft.com/office/drawing/2014/main" id="{6EBCD4CE-48AB-4C81-B9DA-B4A0CD936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260013" cy="102600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E2BB6B1-E761-43EC-B1BC-45078F329840}"/>
              </a:ext>
            </a:extLst>
          </p:cNvPr>
          <p:cNvPicPr>
            <a:picLocks noChangeAspect="1"/>
          </p:cNvPicPr>
          <p:nvPr/>
        </p:nvPicPr>
        <p:blipFill>
          <a:blip r:embed="rId3"/>
          <a:stretch>
            <a:fillRect/>
          </a:stretch>
        </p:blipFill>
        <p:spPr>
          <a:xfrm>
            <a:off x="3390967" y="195497"/>
            <a:ext cx="3706734" cy="5651251"/>
          </a:xfrm>
          <a:prstGeom prst="rect">
            <a:avLst/>
          </a:prstGeom>
        </p:spPr>
      </p:pic>
      <p:pic>
        <p:nvPicPr>
          <p:cNvPr id="4" name="Picture 3">
            <a:extLst>
              <a:ext uri="{FF2B5EF4-FFF2-40B4-BE49-F238E27FC236}">
                <a16:creationId xmlns:a16="http://schemas.microsoft.com/office/drawing/2014/main" id="{D07EDE2F-E415-4C45-8B1C-391C20C6DCE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6382" b="100000" l="17085" r="76382"/>
                    </a14:imgEffect>
                  </a14:imgLayer>
                </a14:imgProps>
              </a:ext>
              <a:ext uri="{28A0092B-C50C-407E-A947-70E740481C1C}">
                <a14:useLocalDpi xmlns:a14="http://schemas.microsoft.com/office/drawing/2010/main" val="0"/>
              </a:ext>
            </a:extLst>
          </a:blip>
          <a:stretch>
            <a:fillRect/>
          </a:stretch>
        </p:blipFill>
        <p:spPr>
          <a:xfrm>
            <a:off x="-1166020" y="3378993"/>
            <a:ext cx="6881020" cy="6881020"/>
          </a:xfrm>
          <a:prstGeom prst="rect">
            <a:avLst/>
          </a:prstGeom>
        </p:spPr>
      </p:pic>
      <p:sp>
        <p:nvSpPr>
          <p:cNvPr id="5" name="Speech Bubble: Rectangle with Corners Rounded 4">
            <a:extLst>
              <a:ext uri="{FF2B5EF4-FFF2-40B4-BE49-F238E27FC236}">
                <a16:creationId xmlns:a16="http://schemas.microsoft.com/office/drawing/2014/main" id="{1456C623-EDB9-4AE2-9C6F-C85BCE7C3B3C}"/>
              </a:ext>
            </a:extLst>
          </p:cNvPr>
          <p:cNvSpPr/>
          <p:nvPr/>
        </p:nvSpPr>
        <p:spPr>
          <a:xfrm>
            <a:off x="3873501" y="6080124"/>
            <a:ext cx="6015037" cy="4064001"/>
          </a:xfrm>
          <a:prstGeom prst="wedgeRoundRectCallout">
            <a:avLst>
              <a:gd name="adj1" fmla="val -75967"/>
              <a:gd name="adj2" fmla="val -34590"/>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91BAE4C-44E0-489E-BFCD-E16D4076A0D9}"/>
              </a:ext>
            </a:extLst>
          </p:cNvPr>
          <p:cNvSpPr txBox="1"/>
          <p:nvPr/>
        </p:nvSpPr>
        <p:spPr>
          <a:xfrm>
            <a:off x="3969078" y="6123050"/>
            <a:ext cx="5832217" cy="4031873"/>
          </a:xfrm>
          <a:prstGeom prst="rect">
            <a:avLst/>
          </a:prstGeom>
          <a:noFill/>
        </p:spPr>
        <p:txBody>
          <a:bodyPr wrap="square" rtlCol="0">
            <a:spAutoFit/>
          </a:bodyPr>
          <a:lstStyle/>
          <a:p>
            <a:pPr lvl="0" algn="just"/>
            <a:r>
              <a:rPr lang="en-US" sz="3200" b="1" dirty="0">
                <a:solidFill>
                  <a:prstClr val="black"/>
                </a:solidFill>
              </a:rPr>
              <a:t>Ahmed Hassan Zewail was an Egyptian chemist, known as the "father of </a:t>
            </a:r>
            <a:r>
              <a:rPr lang="en-US" sz="3200" b="1" dirty="0" err="1">
                <a:solidFill>
                  <a:prstClr val="black"/>
                </a:solidFill>
              </a:rPr>
              <a:t>femtochemistry</a:t>
            </a:r>
            <a:r>
              <a:rPr lang="en-US" sz="3200" b="1" dirty="0">
                <a:solidFill>
                  <a:prstClr val="black"/>
                </a:solidFill>
              </a:rPr>
              <a:t>". He was awarded the 1999 Nobel Prize in Chemistry for his work on </a:t>
            </a:r>
            <a:r>
              <a:rPr lang="en-US" sz="3200" b="1" dirty="0" err="1">
                <a:solidFill>
                  <a:prstClr val="black"/>
                </a:solidFill>
              </a:rPr>
              <a:t>femtochemistry</a:t>
            </a:r>
            <a:r>
              <a:rPr lang="en-US" sz="3200" b="1" dirty="0">
                <a:solidFill>
                  <a:prstClr val="black"/>
                </a:solidFill>
              </a:rPr>
              <a:t> and became the first Egyptian to win a Nobel Prize in a scientific field.</a:t>
            </a:r>
            <a:endPar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FD6E9F4-4D5F-4A2D-B81B-885E661110FE}"/>
              </a:ext>
            </a:extLst>
          </p:cNvPr>
          <p:cNvSpPr txBox="1"/>
          <p:nvPr/>
        </p:nvSpPr>
        <p:spPr>
          <a:xfrm>
            <a:off x="3240506" y="5273455"/>
            <a:ext cx="3991858" cy="646331"/>
          </a:xfrm>
          <a:prstGeom prst="rect">
            <a:avLst/>
          </a:prstGeom>
          <a:solidFill>
            <a:schemeClr val="accent4">
              <a:lumMod val="20000"/>
              <a:lumOff val="80000"/>
            </a:schemeClr>
          </a:solidFill>
          <a:ln w="76200">
            <a:solidFill>
              <a:srgbClr val="FFC000"/>
            </a:solidFill>
          </a:ln>
        </p:spPr>
        <p:txBody>
          <a:bodyPr wrap="square" rtlCol="0">
            <a:spAutoFit/>
          </a:bodyPr>
          <a:lstStyle/>
          <a:p>
            <a:pPr lvl="0" algn="ctr"/>
            <a:r>
              <a:rPr lang="en-GB" sz="3600" b="1" dirty="0">
                <a:solidFill>
                  <a:prstClr val="black"/>
                </a:solidFill>
              </a:rPr>
              <a:t>Ahmed Zewail</a:t>
            </a:r>
            <a:endPar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591EB34D-5B6F-4385-A457-8C3B8C15138B}"/>
              </a:ext>
            </a:extLst>
          </p:cNvPr>
          <p:cNvGrpSpPr/>
          <p:nvPr/>
        </p:nvGrpSpPr>
        <p:grpSpPr>
          <a:xfrm>
            <a:off x="-18654" y="-1013371"/>
            <a:ext cx="3424681" cy="4040177"/>
            <a:chOff x="-18654" y="-1013371"/>
            <a:chExt cx="3424681" cy="4040177"/>
          </a:xfrm>
        </p:grpSpPr>
        <p:pic>
          <p:nvPicPr>
            <p:cNvPr id="10" name="Picture 6" descr="Vintage Chandelier transparent PNG - StickPNG">
              <a:extLst>
                <a:ext uri="{FF2B5EF4-FFF2-40B4-BE49-F238E27FC236}">
                  <a16:creationId xmlns:a16="http://schemas.microsoft.com/office/drawing/2014/main" id="{E04869FE-8E6E-4D99-BB82-CF7C57FD46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98FF711-D42C-41E7-BE9C-C955B94CBBC1}"/>
                </a:ext>
              </a:extLst>
            </p:cNvPr>
            <p:cNvPicPr>
              <a:picLocks noChangeAspect="1"/>
            </p:cNvPicPr>
            <p:nvPr/>
          </p:nvPicPr>
          <p:blipFill>
            <a:blip r:embed="rId7"/>
            <a:stretch>
              <a:fillRect/>
            </a:stretch>
          </p:blipFill>
          <p:spPr>
            <a:xfrm>
              <a:off x="314793" y="873177"/>
              <a:ext cx="228600" cy="753827"/>
            </a:xfrm>
            <a:prstGeom prst="rect">
              <a:avLst/>
            </a:prstGeom>
          </p:spPr>
        </p:pic>
        <p:pic>
          <p:nvPicPr>
            <p:cNvPr id="12" name="Picture 11">
              <a:extLst>
                <a:ext uri="{FF2B5EF4-FFF2-40B4-BE49-F238E27FC236}">
                  <a16:creationId xmlns:a16="http://schemas.microsoft.com/office/drawing/2014/main" id="{A6FA3F2D-55B9-4AE3-A899-3FB45C9D20D8}"/>
                </a:ext>
              </a:extLst>
            </p:cNvPr>
            <p:cNvPicPr>
              <a:picLocks noChangeAspect="1"/>
            </p:cNvPicPr>
            <p:nvPr/>
          </p:nvPicPr>
          <p:blipFill>
            <a:blip r:embed="rId7"/>
            <a:stretch>
              <a:fillRect/>
            </a:stretch>
          </p:blipFill>
          <p:spPr>
            <a:xfrm>
              <a:off x="958121" y="793229"/>
              <a:ext cx="228600" cy="753827"/>
            </a:xfrm>
            <a:prstGeom prst="rect">
              <a:avLst/>
            </a:prstGeom>
          </p:spPr>
        </p:pic>
        <p:pic>
          <p:nvPicPr>
            <p:cNvPr id="13" name="Picture 12">
              <a:extLst>
                <a:ext uri="{FF2B5EF4-FFF2-40B4-BE49-F238E27FC236}">
                  <a16:creationId xmlns:a16="http://schemas.microsoft.com/office/drawing/2014/main" id="{A462B0E9-C446-4D4C-BA89-8A6C37AC2FC4}"/>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14" name="Picture 13">
              <a:extLst>
                <a:ext uri="{FF2B5EF4-FFF2-40B4-BE49-F238E27FC236}">
                  <a16:creationId xmlns:a16="http://schemas.microsoft.com/office/drawing/2014/main" id="{C97A1060-B47F-4EFC-AF0A-F1FF3B2A0528}"/>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15" name="Picture 14">
              <a:extLst>
                <a:ext uri="{FF2B5EF4-FFF2-40B4-BE49-F238E27FC236}">
                  <a16:creationId xmlns:a16="http://schemas.microsoft.com/office/drawing/2014/main" id="{8ED301B7-7A9E-44BB-A862-F27C864F43B1}"/>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16" name="Picture 15">
              <a:extLst>
                <a:ext uri="{FF2B5EF4-FFF2-40B4-BE49-F238E27FC236}">
                  <a16:creationId xmlns:a16="http://schemas.microsoft.com/office/drawing/2014/main" id="{C8E236F1-8E55-42A0-8141-2301D95090FC}"/>
                </a:ext>
              </a:extLst>
            </p:cNvPr>
            <p:cNvPicPr>
              <a:picLocks noChangeAspect="1"/>
            </p:cNvPicPr>
            <p:nvPr/>
          </p:nvPicPr>
          <p:blipFill>
            <a:blip r:embed="rId7"/>
            <a:stretch>
              <a:fillRect/>
            </a:stretch>
          </p:blipFill>
          <p:spPr>
            <a:xfrm flipH="1">
              <a:off x="2419506" y="820975"/>
              <a:ext cx="256107" cy="874427"/>
            </a:xfrm>
            <a:prstGeom prst="rect">
              <a:avLst/>
            </a:prstGeom>
          </p:spPr>
        </p:pic>
      </p:grpSp>
      <p:grpSp>
        <p:nvGrpSpPr>
          <p:cNvPr id="17" name="Group 16">
            <a:extLst>
              <a:ext uri="{FF2B5EF4-FFF2-40B4-BE49-F238E27FC236}">
                <a16:creationId xmlns:a16="http://schemas.microsoft.com/office/drawing/2014/main" id="{945FB45C-8AAF-48E6-A760-3C0612A9E2A8}"/>
              </a:ext>
            </a:extLst>
          </p:cNvPr>
          <p:cNvGrpSpPr/>
          <p:nvPr/>
        </p:nvGrpSpPr>
        <p:grpSpPr>
          <a:xfrm>
            <a:off x="7107028" y="-849947"/>
            <a:ext cx="3424681" cy="4040177"/>
            <a:chOff x="-18654" y="-1013371"/>
            <a:chExt cx="3424681" cy="4040177"/>
          </a:xfrm>
        </p:grpSpPr>
        <p:pic>
          <p:nvPicPr>
            <p:cNvPr id="18" name="Picture 6" descr="Vintage Chandelier transparent PNG - StickPNG">
              <a:extLst>
                <a:ext uri="{FF2B5EF4-FFF2-40B4-BE49-F238E27FC236}">
                  <a16:creationId xmlns:a16="http://schemas.microsoft.com/office/drawing/2014/main" id="{04F6DA93-9BB7-4D23-ABB4-C48BD1E2E1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FBB817B-4D7E-4324-B750-0F0E52DB71FD}"/>
                </a:ext>
              </a:extLst>
            </p:cNvPr>
            <p:cNvPicPr>
              <a:picLocks noChangeAspect="1"/>
            </p:cNvPicPr>
            <p:nvPr/>
          </p:nvPicPr>
          <p:blipFill>
            <a:blip r:embed="rId7"/>
            <a:stretch>
              <a:fillRect/>
            </a:stretch>
          </p:blipFill>
          <p:spPr>
            <a:xfrm>
              <a:off x="314793" y="873177"/>
              <a:ext cx="228600" cy="753827"/>
            </a:xfrm>
            <a:prstGeom prst="rect">
              <a:avLst/>
            </a:prstGeom>
          </p:spPr>
        </p:pic>
        <p:pic>
          <p:nvPicPr>
            <p:cNvPr id="20" name="Picture 19">
              <a:extLst>
                <a:ext uri="{FF2B5EF4-FFF2-40B4-BE49-F238E27FC236}">
                  <a16:creationId xmlns:a16="http://schemas.microsoft.com/office/drawing/2014/main" id="{BD3079A4-1A17-4441-A594-B6F2E8EB9DD4}"/>
                </a:ext>
              </a:extLst>
            </p:cNvPr>
            <p:cNvPicPr>
              <a:picLocks noChangeAspect="1"/>
            </p:cNvPicPr>
            <p:nvPr/>
          </p:nvPicPr>
          <p:blipFill>
            <a:blip r:embed="rId7"/>
            <a:stretch>
              <a:fillRect/>
            </a:stretch>
          </p:blipFill>
          <p:spPr>
            <a:xfrm>
              <a:off x="958121" y="793229"/>
              <a:ext cx="228600" cy="753827"/>
            </a:xfrm>
            <a:prstGeom prst="rect">
              <a:avLst/>
            </a:prstGeom>
          </p:spPr>
        </p:pic>
        <p:pic>
          <p:nvPicPr>
            <p:cNvPr id="21" name="Picture 20">
              <a:extLst>
                <a:ext uri="{FF2B5EF4-FFF2-40B4-BE49-F238E27FC236}">
                  <a16:creationId xmlns:a16="http://schemas.microsoft.com/office/drawing/2014/main" id="{1BD9C7AF-AC4B-489B-8E8E-731FE429FFC9}"/>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22" name="Picture 21">
              <a:extLst>
                <a:ext uri="{FF2B5EF4-FFF2-40B4-BE49-F238E27FC236}">
                  <a16:creationId xmlns:a16="http://schemas.microsoft.com/office/drawing/2014/main" id="{CCD95059-10D3-4A22-BB0A-AFE8F4FBBB87}"/>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23" name="Picture 22">
              <a:extLst>
                <a:ext uri="{FF2B5EF4-FFF2-40B4-BE49-F238E27FC236}">
                  <a16:creationId xmlns:a16="http://schemas.microsoft.com/office/drawing/2014/main" id="{B804BC73-E5CE-48C1-8699-631C52C15743}"/>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24" name="Picture 23">
              <a:extLst>
                <a:ext uri="{FF2B5EF4-FFF2-40B4-BE49-F238E27FC236}">
                  <a16:creationId xmlns:a16="http://schemas.microsoft.com/office/drawing/2014/main" id="{28D8BCA3-1A71-4064-AEED-2F058E5B329C}"/>
                </a:ext>
              </a:extLst>
            </p:cNvPr>
            <p:cNvPicPr>
              <a:picLocks noChangeAspect="1"/>
            </p:cNvPicPr>
            <p:nvPr/>
          </p:nvPicPr>
          <p:blipFill>
            <a:blip r:embed="rId7"/>
            <a:stretch>
              <a:fillRect/>
            </a:stretch>
          </p:blipFill>
          <p:spPr>
            <a:xfrm flipH="1">
              <a:off x="2419506" y="820975"/>
              <a:ext cx="256107" cy="874427"/>
            </a:xfrm>
            <a:prstGeom prst="rect">
              <a:avLst/>
            </a:prstGeom>
          </p:spPr>
        </p:pic>
      </p:grpSp>
    </p:spTree>
    <p:extLst>
      <p:ext uri="{BB962C8B-B14F-4D97-AF65-F5344CB8AC3E}">
        <p14:creationId xmlns:p14="http://schemas.microsoft.com/office/powerpoint/2010/main" val="39244339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remade Room 3 (PSD) | Official PSDs">
            <a:extLst>
              <a:ext uri="{FF2B5EF4-FFF2-40B4-BE49-F238E27FC236}">
                <a16:creationId xmlns:a16="http://schemas.microsoft.com/office/drawing/2014/main" id="{6EBCD4CE-48AB-4C81-B9DA-B4A0CD936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260013" cy="102600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57F9F1E-4EF7-40D1-AE56-72EB09ADB762}"/>
              </a:ext>
            </a:extLst>
          </p:cNvPr>
          <p:cNvPicPr>
            <a:picLocks noChangeAspect="1"/>
          </p:cNvPicPr>
          <p:nvPr/>
        </p:nvPicPr>
        <p:blipFill>
          <a:blip r:embed="rId3"/>
          <a:stretch>
            <a:fillRect/>
          </a:stretch>
        </p:blipFill>
        <p:spPr>
          <a:xfrm>
            <a:off x="3492524" y="105090"/>
            <a:ext cx="3610512" cy="5415768"/>
          </a:xfrm>
          <a:prstGeom prst="rect">
            <a:avLst/>
          </a:prstGeom>
        </p:spPr>
      </p:pic>
      <p:pic>
        <p:nvPicPr>
          <p:cNvPr id="4" name="Picture 3">
            <a:extLst>
              <a:ext uri="{FF2B5EF4-FFF2-40B4-BE49-F238E27FC236}">
                <a16:creationId xmlns:a16="http://schemas.microsoft.com/office/drawing/2014/main" id="{D07EDE2F-E415-4C45-8B1C-391C20C6DCE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6382" b="100000" l="17085" r="76382"/>
                    </a14:imgEffect>
                  </a14:imgLayer>
                </a14:imgProps>
              </a:ext>
              <a:ext uri="{28A0092B-C50C-407E-A947-70E740481C1C}">
                <a14:useLocalDpi xmlns:a14="http://schemas.microsoft.com/office/drawing/2010/main" val="0"/>
              </a:ext>
            </a:extLst>
          </a:blip>
          <a:stretch>
            <a:fillRect/>
          </a:stretch>
        </p:blipFill>
        <p:spPr>
          <a:xfrm>
            <a:off x="-1166020" y="3378993"/>
            <a:ext cx="6881020" cy="6881020"/>
          </a:xfrm>
          <a:prstGeom prst="rect">
            <a:avLst/>
          </a:prstGeom>
        </p:spPr>
      </p:pic>
      <p:sp>
        <p:nvSpPr>
          <p:cNvPr id="5" name="Speech Bubble: Rectangle with Corners Rounded 4">
            <a:extLst>
              <a:ext uri="{FF2B5EF4-FFF2-40B4-BE49-F238E27FC236}">
                <a16:creationId xmlns:a16="http://schemas.microsoft.com/office/drawing/2014/main" id="{1456C623-EDB9-4AE2-9C6F-C85BCE7C3B3C}"/>
              </a:ext>
            </a:extLst>
          </p:cNvPr>
          <p:cNvSpPr/>
          <p:nvPr/>
        </p:nvSpPr>
        <p:spPr>
          <a:xfrm>
            <a:off x="3873501" y="6080124"/>
            <a:ext cx="6015037" cy="4064001"/>
          </a:xfrm>
          <a:prstGeom prst="wedgeRoundRectCallout">
            <a:avLst>
              <a:gd name="adj1" fmla="val -75967"/>
              <a:gd name="adj2" fmla="val -34590"/>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91BAE4C-44E0-489E-BFCD-E16D4076A0D9}"/>
              </a:ext>
            </a:extLst>
          </p:cNvPr>
          <p:cNvSpPr txBox="1"/>
          <p:nvPr/>
        </p:nvSpPr>
        <p:spPr>
          <a:xfrm>
            <a:off x="3969078" y="6505258"/>
            <a:ext cx="5832217" cy="3046988"/>
          </a:xfrm>
          <a:prstGeom prst="rect">
            <a:avLst/>
          </a:prstGeom>
          <a:noFill/>
        </p:spPr>
        <p:txBody>
          <a:bodyPr wrap="square" rtlCol="0">
            <a:spAutoFit/>
          </a:bodyPr>
          <a:lstStyle/>
          <a:p>
            <a:pPr lvl="0" algn="just"/>
            <a:r>
              <a:rPr lang="en-US" sz="3200" b="1" dirty="0">
                <a:solidFill>
                  <a:prstClr val="black"/>
                </a:solidFill>
              </a:rPr>
              <a:t>Ernest Rutherford, 1st Baron Rutherford of Nelson, OM, FRS, </a:t>
            </a:r>
            <a:r>
              <a:rPr lang="en-US" sz="3200" b="1" dirty="0" err="1">
                <a:solidFill>
                  <a:prstClr val="black"/>
                </a:solidFill>
              </a:rPr>
              <a:t>HonFRSE</a:t>
            </a:r>
            <a:r>
              <a:rPr lang="en-US" sz="3200" b="1" dirty="0">
                <a:solidFill>
                  <a:prstClr val="black"/>
                </a:solidFill>
              </a:rPr>
              <a:t> was a New Zealand-born British physicist who came to be known as the father of nuclear physics. </a:t>
            </a:r>
            <a:endPar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FD6E9F4-4D5F-4A2D-B81B-885E661110FE}"/>
              </a:ext>
            </a:extLst>
          </p:cNvPr>
          <p:cNvSpPr txBox="1"/>
          <p:nvPr/>
        </p:nvSpPr>
        <p:spPr>
          <a:xfrm>
            <a:off x="3240506" y="5273455"/>
            <a:ext cx="3991858" cy="646331"/>
          </a:xfrm>
          <a:prstGeom prst="rect">
            <a:avLst/>
          </a:prstGeom>
          <a:solidFill>
            <a:schemeClr val="accent4">
              <a:lumMod val="20000"/>
              <a:lumOff val="80000"/>
            </a:schemeClr>
          </a:solidFill>
          <a:ln w="76200">
            <a:solidFill>
              <a:srgbClr val="FFC000"/>
            </a:solidFill>
          </a:ln>
        </p:spPr>
        <p:txBody>
          <a:bodyPr wrap="square" rtlCol="0">
            <a:spAutoFit/>
          </a:bodyPr>
          <a:lstStyle/>
          <a:p>
            <a:pPr lvl="0" algn="ctr"/>
            <a:r>
              <a:rPr lang="en-GB" sz="3600" b="1" dirty="0">
                <a:solidFill>
                  <a:prstClr val="black"/>
                </a:solidFill>
              </a:rPr>
              <a:t>Ernest Rutherford</a:t>
            </a:r>
            <a:endPar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591EB34D-5B6F-4385-A457-8C3B8C15138B}"/>
              </a:ext>
            </a:extLst>
          </p:cNvPr>
          <p:cNvGrpSpPr/>
          <p:nvPr/>
        </p:nvGrpSpPr>
        <p:grpSpPr>
          <a:xfrm>
            <a:off x="-18654" y="-1013371"/>
            <a:ext cx="3424681" cy="4040177"/>
            <a:chOff x="-18654" y="-1013371"/>
            <a:chExt cx="3424681" cy="4040177"/>
          </a:xfrm>
        </p:grpSpPr>
        <p:pic>
          <p:nvPicPr>
            <p:cNvPr id="10" name="Picture 6" descr="Vintage Chandelier transparent PNG - StickPNG">
              <a:extLst>
                <a:ext uri="{FF2B5EF4-FFF2-40B4-BE49-F238E27FC236}">
                  <a16:creationId xmlns:a16="http://schemas.microsoft.com/office/drawing/2014/main" id="{E04869FE-8E6E-4D99-BB82-CF7C57FD46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98FF711-D42C-41E7-BE9C-C955B94CBBC1}"/>
                </a:ext>
              </a:extLst>
            </p:cNvPr>
            <p:cNvPicPr>
              <a:picLocks noChangeAspect="1"/>
            </p:cNvPicPr>
            <p:nvPr/>
          </p:nvPicPr>
          <p:blipFill>
            <a:blip r:embed="rId7"/>
            <a:stretch>
              <a:fillRect/>
            </a:stretch>
          </p:blipFill>
          <p:spPr>
            <a:xfrm>
              <a:off x="314793" y="873177"/>
              <a:ext cx="228600" cy="753827"/>
            </a:xfrm>
            <a:prstGeom prst="rect">
              <a:avLst/>
            </a:prstGeom>
          </p:spPr>
        </p:pic>
        <p:pic>
          <p:nvPicPr>
            <p:cNvPr id="12" name="Picture 11">
              <a:extLst>
                <a:ext uri="{FF2B5EF4-FFF2-40B4-BE49-F238E27FC236}">
                  <a16:creationId xmlns:a16="http://schemas.microsoft.com/office/drawing/2014/main" id="{A6FA3F2D-55B9-4AE3-A899-3FB45C9D20D8}"/>
                </a:ext>
              </a:extLst>
            </p:cNvPr>
            <p:cNvPicPr>
              <a:picLocks noChangeAspect="1"/>
            </p:cNvPicPr>
            <p:nvPr/>
          </p:nvPicPr>
          <p:blipFill>
            <a:blip r:embed="rId7"/>
            <a:stretch>
              <a:fillRect/>
            </a:stretch>
          </p:blipFill>
          <p:spPr>
            <a:xfrm>
              <a:off x="958121" y="793229"/>
              <a:ext cx="228600" cy="753827"/>
            </a:xfrm>
            <a:prstGeom prst="rect">
              <a:avLst/>
            </a:prstGeom>
          </p:spPr>
        </p:pic>
        <p:pic>
          <p:nvPicPr>
            <p:cNvPr id="13" name="Picture 12">
              <a:extLst>
                <a:ext uri="{FF2B5EF4-FFF2-40B4-BE49-F238E27FC236}">
                  <a16:creationId xmlns:a16="http://schemas.microsoft.com/office/drawing/2014/main" id="{A462B0E9-C446-4D4C-BA89-8A6C37AC2FC4}"/>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14" name="Picture 13">
              <a:extLst>
                <a:ext uri="{FF2B5EF4-FFF2-40B4-BE49-F238E27FC236}">
                  <a16:creationId xmlns:a16="http://schemas.microsoft.com/office/drawing/2014/main" id="{C97A1060-B47F-4EFC-AF0A-F1FF3B2A0528}"/>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15" name="Picture 14">
              <a:extLst>
                <a:ext uri="{FF2B5EF4-FFF2-40B4-BE49-F238E27FC236}">
                  <a16:creationId xmlns:a16="http://schemas.microsoft.com/office/drawing/2014/main" id="{8ED301B7-7A9E-44BB-A862-F27C864F43B1}"/>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16" name="Picture 15">
              <a:extLst>
                <a:ext uri="{FF2B5EF4-FFF2-40B4-BE49-F238E27FC236}">
                  <a16:creationId xmlns:a16="http://schemas.microsoft.com/office/drawing/2014/main" id="{C8E236F1-8E55-42A0-8141-2301D95090FC}"/>
                </a:ext>
              </a:extLst>
            </p:cNvPr>
            <p:cNvPicPr>
              <a:picLocks noChangeAspect="1"/>
            </p:cNvPicPr>
            <p:nvPr/>
          </p:nvPicPr>
          <p:blipFill>
            <a:blip r:embed="rId7"/>
            <a:stretch>
              <a:fillRect/>
            </a:stretch>
          </p:blipFill>
          <p:spPr>
            <a:xfrm flipH="1">
              <a:off x="2419506" y="820975"/>
              <a:ext cx="256107" cy="874427"/>
            </a:xfrm>
            <a:prstGeom prst="rect">
              <a:avLst/>
            </a:prstGeom>
          </p:spPr>
        </p:pic>
      </p:grpSp>
      <p:grpSp>
        <p:nvGrpSpPr>
          <p:cNvPr id="17" name="Group 16">
            <a:extLst>
              <a:ext uri="{FF2B5EF4-FFF2-40B4-BE49-F238E27FC236}">
                <a16:creationId xmlns:a16="http://schemas.microsoft.com/office/drawing/2014/main" id="{945FB45C-8AAF-48E6-A760-3C0612A9E2A8}"/>
              </a:ext>
            </a:extLst>
          </p:cNvPr>
          <p:cNvGrpSpPr/>
          <p:nvPr/>
        </p:nvGrpSpPr>
        <p:grpSpPr>
          <a:xfrm>
            <a:off x="7107028" y="-849947"/>
            <a:ext cx="3424681" cy="4040177"/>
            <a:chOff x="-18654" y="-1013371"/>
            <a:chExt cx="3424681" cy="4040177"/>
          </a:xfrm>
        </p:grpSpPr>
        <p:pic>
          <p:nvPicPr>
            <p:cNvPr id="18" name="Picture 6" descr="Vintage Chandelier transparent PNG - StickPNG">
              <a:extLst>
                <a:ext uri="{FF2B5EF4-FFF2-40B4-BE49-F238E27FC236}">
                  <a16:creationId xmlns:a16="http://schemas.microsoft.com/office/drawing/2014/main" id="{04F6DA93-9BB7-4D23-ABB4-C48BD1E2E1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FBB817B-4D7E-4324-B750-0F0E52DB71FD}"/>
                </a:ext>
              </a:extLst>
            </p:cNvPr>
            <p:cNvPicPr>
              <a:picLocks noChangeAspect="1"/>
            </p:cNvPicPr>
            <p:nvPr/>
          </p:nvPicPr>
          <p:blipFill>
            <a:blip r:embed="rId7"/>
            <a:stretch>
              <a:fillRect/>
            </a:stretch>
          </p:blipFill>
          <p:spPr>
            <a:xfrm>
              <a:off x="314793" y="873177"/>
              <a:ext cx="228600" cy="753827"/>
            </a:xfrm>
            <a:prstGeom prst="rect">
              <a:avLst/>
            </a:prstGeom>
          </p:spPr>
        </p:pic>
        <p:pic>
          <p:nvPicPr>
            <p:cNvPr id="20" name="Picture 19">
              <a:extLst>
                <a:ext uri="{FF2B5EF4-FFF2-40B4-BE49-F238E27FC236}">
                  <a16:creationId xmlns:a16="http://schemas.microsoft.com/office/drawing/2014/main" id="{BD3079A4-1A17-4441-A594-B6F2E8EB9DD4}"/>
                </a:ext>
              </a:extLst>
            </p:cNvPr>
            <p:cNvPicPr>
              <a:picLocks noChangeAspect="1"/>
            </p:cNvPicPr>
            <p:nvPr/>
          </p:nvPicPr>
          <p:blipFill>
            <a:blip r:embed="rId7"/>
            <a:stretch>
              <a:fillRect/>
            </a:stretch>
          </p:blipFill>
          <p:spPr>
            <a:xfrm>
              <a:off x="958121" y="793229"/>
              <a:ext cx="228600" cy="753827"/>
            </a:xfrm>
            <a:prstGeom prst="rect">
              <a:avLst/>
            </a:prstGeom>
          </p:spPr>
        </p:pic>
        <p:pic>
          <p:nvPicPr>
            <p:cNvPr id="21" name="Picture 20">
              <a:extLst>
                <a:ext uri="{FF2B5EF4-FFF2-40B4-BE49-F238E27FC236}">
                  <a16:creationId xmlns:a16="http://schemas.microsoft.com/office/drawing/2014/main" id="{1BD9C7AF-AC4B-489B-8E8E-731FE429FFC9}"/>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22" name="Picture 21">
              <a:extLst>
                <a:ext uri="{FF2B5EF4-FFF2-40B4-BE49-F238E27FC236}">
                  <a16:creationId xmlns:a16="http://schemas.microsoft.com/office/drawing/2014/main" id="{CCD95059-10D3-4A22-BB0A-AFE8F4FBBB87}"/>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23" name="Picture 22">
              <a:extLst>
                <a:ext uri="{FF2B5EF4-FFF2-40B4-BE49-F238E27FC236}">
                  <a16:creationId xmlns:a16="http://schemas.microsoft.com/office/drawing/2014/main" id="{B804BC73-E5CE-48C1-8699-631C52C15743}"/>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24" name="Picture 23">
              <a:extLst>
                <a:ext uri="{FF2B5EF4-FFF2-40B4-BE49-F238E27FC236}">
                  <a16:creationId xmlns:a16="http://schemas.microsoft.com/office/drawing/2014/main" id="{28D8BCA3-1A71-4064-AEED-2F058E5B329C}"/>
                </a:ext>
              </a:extLst>
            </p:cNvPr>
            <p:cNvPicPr>
              <a:picLocks noChangeAspect="1"/>
            </p:cNvPicPr>
            <p:nvPr/>
          </p:nvPicPr>
          <p:blipFill>
            <a:blip r:embed="rId7"/>
            <a:stretch>
              <a:fillRect/>
            </a:stretch>
          </p:blipFill>
          <p:spPr>
            <a:xfrm flipH="1">
              <a:off x="2419506" y="820975"/>
              <a:ext cx="256107" cy="874427"/>
            </a:xfrm>
            <a:prstGeom prst="rect">
              <a:avLst/>
            </a:prstGeom>
          </p:spPr>
        </p:pic>
      </p:grpSp>
    </p:spTree>
    <p:extLst>
      <p:ext uri="{BB962C8B-B14F-4D97-AF65-F5344CB8AC3E}">
        <p14:creationId xmlns:p14="http://schemas.microsoft.com/office/powerpoint/2010/main" val="3623275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remade Room 3 (PSD) | Official PSDs">
            <a:extLst>
              <a:ext uri="{FF2B5EF4-FFF2-40B4-BE49-F238E27FC236}">
                <a16:creationId xmlns:a16="http://schemas.microsoft.com/office/drawing/2014/main" id="{6EBCD4CE-48AB-4C81-B9DA-B4A0CD936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260013" cy="102600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68EC483-D7E8-4342-AAEF-3FA65D1B2C24}"/>
              </a:ext>
            </a:extLst>
          </p:cNvPr>
          <p:cNvPicPr>
            <a:picLocks noChangeAspect="1"/>
          </p:cNvPicPr>
          <p:nvPr/>
        </p:nvPicPr>
        <p:blipFill>
          <a:blip r:embed="rId3"/>
          <a:stretch>
            <a:fillRect/>
          </a:stretch>
        </p:blipFill>
        <p:spPr>
          <a:xfrm>
            <a:off x="3301831" y="244048"/>
            <a:ext cx="3858730" cy="5651368"/>
          </a:xfrm>
          <a:prstGeom prst="rect">
            <a:avLst/>
          </a:prstGeom>
        </p:spPr>
      </p:pic>
      <p:pic>
        <p:nvPicPr>
          <p:cNvPr id="4" name="Picture 3">
            <a:extLst>
              <a:ext uri="{FF2B5EF4-FFF2-40B4-BE49-F238E27FC236}">
                <a16:creationId xmlns:a16="http://schemas.microsoft.com/office/drawing/2014/main" id="{D07EDE2F-E415-4C45-8B1C-391C20C6DCE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6382" b="100000" l="17085" r="76382"/>
                    </a14:imgEffect>
                  </a14:imgLayer>
                </a14:imgProps>
              </a:ext>
              <a:ext uri="{28A0092B-C50C-407E-A947-70E740481C1C}">
                <a14:useLocalDpi xmlns:a14="http://schemas.microsoft.com/office/drawing/2010/main" val="0"/>
              </a:ext>
            </a:extLst>
          </a:blip>
          <a:stretch>
            <a:fillRect/>
          </a:stretch>
        </p:blipFill>
        <p:spPr>
          <a:xfrm>
            <a:off x="-1166020" y="3378993"/>
            <a:ext cx="6881020" cy="6881020"/>
          </a:xfrm>
          <a:prstGeom prst="rect">
            <a:avLst/>
          </a:prstGeom>
        </p:spPr>
      </p:pic>
      <p:sp>
        <p:nvSpPr>
          <p:cNvPr id="5" name="Speech Bubble: Rectangle with Corners Rounded 4">
            <a:extLst>
              <a:ext uri="{FF2B5EF4-FFF2-40B4-BE49-F238E27FC236}">
                <a16:creationId xmlns:a16="http://schemas.microsoft.com/office/drawing/2014/main" id="{1456C623-EDB9-4AE2-9C6F-C85BCE7C3B3C}"/>
              </a:ext>
            </a:extLst>
          </p:cNvPr>
          <p:cNvSpPr/>
          <p:nvPr/>
        </p:nvSpPr>
        <p:spPr>
          <a:xfrm>
            <a:off x="3873501" y="6080124"/>
            <a:ext cx="6015037" cy="4064001"/>
          </a:xfrm>
          <a:prstGeom prst="wedgeRoundRectCallout">
            <a:avLst>
              <a:gd name="adj1" fmla="val -75967"/>
              <a:gd name="adj2" fmla="val -34590"/>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91BAE4C-44E0-489E-BFCD-E16D4076A0D9}"/>
              </a:ext>
            </a:extLst>
          </p:cNvPr>
          <p:cNvSpPr txBox="1"/>
          <p:nvPr/>
        </p:nvSpPr>
        <p:spPr>
          <a:xfrm>
            <a:off x="3969078" y="6123050"/>
            <a:ext cx="5832217" cy="4031873"/>
          </a:xfrm>
          <a:prstGeom prst="rect">
            <a:avLst/>
          </a:prstGeom>
          <a:noFill/>
        </p:spPr>
        <p:txBody>
          <a:bodyPr wrap="square" rtlCol="0">
            <a:spAutoFit/>
          </a:bodyPr>
          <a:lstStyle/>
          <a:p>
            <a:pPr lvl="0" algn="ctr"/>
            <a:r>
              <a:rPr lang="en-US" sz="3200" b="1" dirty="0">
                <a:solidFill>
                  <a:prstClr val="black"/>
                </a:solidFill>
              </a:rPr>
              <a:t>Dame Kathleen Lonsdale, DBE, FRS was an Irish pacifist, prison reformer and crystallographer. She proved, in 1929, that the benzene ring is flat by using X-ray diffraction methods to elucidate the structure of hexamethylbenzene.</a:t>
            </a:r>
            <a:endPar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FD6E9F4-4D5F-4A2D-B81B-885E661110FE}"/>
              </a:ext>
            </a:extLst>
          </p:cNvPr>
          <p:cNvSpPr txBox="1"/>
          <p:nvPr/>
        </p:nvSpPr>
        <p:spPr>
          <a:xfrm>
            <a:off x="3240506" y="5273455"/>
            <a:ext cx="3991858" cy="646331"/>
          </a:xfrm>
          <a:prstGeom prst="rect">
            <a:avLst/>
          </a:prstGeom>
          <a:solidFill>
            <a:schemeClr val="accent4">
              <a:lumMod val="20000"/>
              <a:lumOff val="80000"/>
            </a:schemeClr>
          </a:solidFill>
          <a:ln w="76200">
            <a:solidFill>
              <a:srgbClr val="FFC000"/>
            </a:solidFill>
          </a:ln>
        </p:spPr>
        <p:txBody>
          <a:bodyPr wrap="square" rtlCol="0">
            <a:spAutoFit/>
          </a:bodyPr>
          <a:lstStyle/>
          <a:p>
            <a:pPr lvl="0" algn="ctr"/>
            <a:r>
              <a:rPr lang="en-GB" sz="3600" b="1" dirty="0">
                <a:solidFill>
                  <a:prstClr val="black"/>
                </a:solidFill>
              </a:rPr>
              <a:t>Kathleen Lonsdale</a:t>
            </a:r>
            <a:endPar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591EB34D-5B6F-4385-A457-8C3B8C15138B}"/>
              </a:ext>
            </a:extLst>
          </p:cNvPr>
          <p:cNvGrpSpPr/>
          <p:nvPr/>
        </p:nvGrpSpPr>
        <p:grpSpPr>
          <a:xfrm>
            <a:off x="-18654" y="-1013371"/>
            <a:ext cx="3424681" cy="4040177"/>
            <a:chOff x="-18654" y="-1013371"/>
            <a:chExt cx="3424681" cy="4040177"/>
          </a:xfrm>
        </p:grpSpPr>
        <p:pic>
          <p:nvPicPr>
            <p:cNvPr id="10" name="Picture 6" descr="Vintage Chandelier transparent PNG - StickPNG">
              <a:extLst>
                <a:ext uri="{FF2B5EF4-FFF2-40B4-BE49-F238E27FC236}">
                  <a16:creationId xmlns:a16="http://schemas.microsoft.com/office/drawing/2014/main" id="{E04869FE-8E6E-4D99-BB82-CF7C57FD46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98FF711-D42C-41E7-BE9C-C955B94CBBC1}"/>
                </a:ext>
              </a:extLst>
            </p:cNvPr>
            <p:cNvPicPr>
              <a:picLocks noChangeAspect="1"/>
            </p:cNvPicPr>
            <p:nvPr/>
          </p:nvPicPr>
          <p:blipFill>
            <a:blip r:embed="rId7"/>
            <a:stretch>
              <a:fillRect/>
            </a:stretch>
          </p:blipFill>
          <p:spPr>
            <a:xfrm>
              <a:off x="314793" y="873177"/>
              <a:ext cx="228600" cy="753827"/>
            </a:xfrm>
            <a:prstGeom prst="rect">
              <a:avLst/>
            </a:prstGeom>
          </p:spPr>
        </p:pic>
        <p:pic>
          <p:nvPicPr>
            <p:cNvPr id="12" name="Picture 11">
              <a:extLst>
                <a:ext uri="{FF2B5EF4-FFF2-40B4-BE49-F238E27FC236}">
                  <a16:creationId xmlns:a16="http://schemas.microsoft.com/office/drawing/2014/main" id="{A6FA3F2D-55B9-4AE3-A899-3FB45C9D20D8}"/>
                </a:ext>
              </a:extLst>
            </p:cNvPr>
            <p:cNvPicPr>
              <a:picLocks noChangeAspect="1"/>
            </p:cNvPicPr>
            <p:nvPr/>
          </p:nvPicPr>
          <p:blipFill>
            <a:blip r:embed="rId7"/>
            <a:stretch>
              <a:fillRect/>
            </a:stretch>
          </p:blipFill>
          <p:spPr>
            <a:xfrm>
              <a:off x="958121" y="793229"/>
              <a:ext cx="228600" cy="753827"/>
            </a:xfrm>
            <a:prstGeom prst="rect">
              <a:avLst/>
            </a:prstGeom>
          </p:spPr>
        </p:pic>
        <p:pic>
          <p:nvPicPr>
            <p:cNvPr id="13" name="Picture 12">
              <a:extLst>
                <a:ext uri="{FF2B5EF4-FFF2-40B4-BE49-F238E27FC236}">
                  <a16:creationId xmlns:a16="http://schemas.microsoft.com/office/drawing/2014/main" id="{A462B0E9-C446-4D4C-BA89-8A6C37AC2FC4}"/>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14" name="Picture 13">
              <a:extLst>
                <a:ext uri="{FF2B5EF4-FFF2-40B4-BE49-F238E27FC236}">
                  <a16:creationId xmlns:a16="http://schemas.microsoft.com/office/drawing/2014/main" id="{C97A1060-B47F-4EFC-AF0A-F1FF3B2A0528}"/>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15" name="Picture 14">
              <a:extLst>
                <a:ext uri="{FF2B5EF4-FFF2-40B4-BE49-F238E27FC236}">
                  <a16:creationId xmlns:a16="http://schemas.microsoft.com/office/drawing/2014/main" id="{8ED301B7-7A9E-44BB-A862-F27C864F43B1}"/>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16" name="Picture 15">
              <a:extLst>
                <a:ext uri="{FF2B5EF4-FFF2-40B4-BE49-F238E27FC236}">
                  <a16:creationId xmlns:a16="http://schemas.microsoft.com/office/drawing/2014/main" id="{C8E236F1-8E55-42A0-8141-2301D95090FC}"/>
                </a:ext>
              </a:extLst>
            </p:cNvPr>
            <p:cNvPicPr>
              <a:picLocks noChangeAspect="1"/>
            </p:cNvPicPr>
            <p:nvPr/>
          </p:nvPicPr>
          <p:blipFill>
            <a:blip r:embed="rId7"/>
            <a:stretch>
              <a:fillRect/>
            </a:stretch>
          </p:blipFill>
          <p:spPr>
            <a:xfrm flipH="1">
              <a:off x="2419506" y="820975"/>
              <a:ext cx="256107" cy="874427"/>
            </a:xfrm>
            <a:prstGeom prst="rect">
              <a:avLst/>
            </a:prstGeom>
          </p:spPr>
        </p:pic>
      </p:grpSp>
      <p:grpSp>
        <p:nvGrpSpPr>
          <p:cNvPr id="17" name="Group 16">
            <a:extLst>
              <a:ext uri="{FF2B5EF4-FFF2-40B4-BE49-F238E27FC236}">
                <a16:creationId xmlns:a16="http://schemas.microsoft.com/office/drawing/2014/main" id="{945FB45C-8AAF-48E6-A760-3C0612A9E2A8}"/>
              </a:ext>
            </a:extLst>
          </p:cNvPr>
          <p:cNvGrpSpPr/>
          <p:nvPr/>
        </p:nvGrpSpPr>
        <p:grpSpPr>
          <a:xfrm>
            <a:off x="7107028" y="-849947"/>
            <a:ext cx="3424681" cy="4040177"/>
            <a:chOff x="-18654" y="-1013371"/>
            <a:chExt cx="3424681" cy="4040177"/>
          </a:xfrm>
        </p:grpSpPr>
        <p:pic>
          <p:nvPicPr>
            <p:cNvPr id="18" name="Picture 6" descr="Vintage Chandelier transparent PNG - StickPNG">
              <a:extLst>
                <a:ext uri="{FF2B5EF4-FFF2-40B4-BE49-F238E27FC236}">
                  <a16:creationId xmlns:a16="http://schemas.microsoft.com/office/drawing/2014/main" id="{04F6DA93-9BB7-4D23-ABB4-C48BD1E2E1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FBB817B-4D7E-4324-B750-0F0E52DB71FD}"/>
                </a:ext>
              </a:extLst>
            </p:cNvPr>
            <p:cNvPicPr>
              <a:picLocks noChangeAspect="1"/>
            </p:cNvPicPr>
            <p:nvPr/>
          </p:nvPicPr>
          <p:blipFill>
            <a:blip r:embed="rId7"/>
            <a:stretch>
              <a:fillRect/>
            </a:stretch>
          </p:blipFill>
          <p:spPr>
            <a:xfrm>
              <a:off x="314793" y="873177"/>
              <a:ext cx="228600" cy="753827"/>
            </a:xfrm>
            <a:prstGeom prst="rect">
              <a:avLst/>
            </a:prstGeom>
          </p:spPr>
        </p:pic>
        <p:pic>
          <p:nvPicPr>
            <p:cNvPr id="20" name="Picture 19">
              <a:extLst>
                <a:ext uri="{FF2B5EF4-FFF2-40B4-BE49-F238E27FC236}">
                  <a16:creationId xmlns:a16="http://schemas.microsoft.com/office/drawing/2014/main" id="{BD3079A4-1A17-4441-A594-B6F2E8EB9DD4}"/>
                </a:ext>
              </a:extLst>
            </p:cNvPr>
            <p:cNvPicPr>
              <a:picLocks noChangeAspect="1"/>
            </p:cNvPicPr>
            <p:nvPr/>
          </p:nvPicPr>
          <p:blipFill>
            <a:blip r:embed="rId7"/>
            <a:stretch>
              <a:fillRect/>
            </a:stretch>
          </p:blipFill>
          <p:spPr>
            <a:xfrm>
              <a:off x="958121" y="793229"/>
              <a:ext cx="228600" cy="753827"/>
            </a:xfrm>
            <a:prstGeom prst="rect">
              <a:avLst/>
            </a:prstGeom>
          </p:spPr>
        </p:pic>
        <p:pic>
          <p:nvPicPr>
            <p:cNvPr id="21" name="Picture 20">
              <a:extLst>
                <a:ext uri="{FF2B5EF4-FFF2-40B4-BE49-F238E27FC236}">
                  <a16:creationId xmlns:a16="http://schemas.microsoft.com/office/drawing/2014/main" id="{1BD9C7AF-AC4B-489B-8E8E-731FE429FFC9}"/>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22" name="Picture 21">
              <a:extLst>
                <a:ext uri="{FF2B5EF4-FFF2-40B4-BE49-F238E27FC236}">
                  <a16:creationId xmlns:a16="http://schemas.microsoft.com/office/drawing/2014/main" id="{CCD95059-10D3-4A22-BB0A-AFE8F4FBBB87}"/>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23" name="Picture 22">
              <a:extLst>
                <a:ext uri="{FF2B5EF4-FFF2-40B4-BE49-F238E27FC236}">
                  <a16:creationId xmlns:a16="http://schemas.microsoft.com/office/drawing/2014/main" id="{B804BC73-E5CE-48C1-8699-631C52C15743}"/>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24" name="Picture 23">
              <a:extLst>
                <a:ext uri="{FF2B5EF4-FFF2-40B4-BE49-F238E27FC236}">
                  <a16:creationId xmlns:a16="http://schemas.microsoft.com/office/drawing/2014/main" id="{28D8BCA3-1A71-4064-AEED-2F058E5B329C}"/>
                </a:ext>
              </a:extLst>
            </p:cNvPr>
            <p:cNvPicPr>
              <a:picLocks noChangeAspect="1"/>
            </p:cNvPicPr>
            <p:nvPr/>
          </p:nvPicPr>
          <p:blipFill>
            <a:blip r:embed="rId7"/>
            <a:stretch>
              <a:fillRect/>
            </a:stretch>
          </p:blipFill>
          <p:spPr>
            <a:xfrm flipH="1">
              <a:off x="2419506" y="820975"/>
              <a:ext cx="256107" cy="874427"/>
            </a:xfrm>
            <a:prstGeom prst="rect">
              <a:avLst/>
            </a:prstGeom>
          </p:spPr>
        </p:pic>
      </p:grpSp>
    </p:spTree>
    <p:extLst>
      <p:ext uri="{BB962C8B-B14F-4D97-AF65-F5344CB8AC3E}">
        <p14:creationId xmlns:p14="http://schemas.microsoft.com/office/powerpoint/2010/main" val="10841640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remade Room 3 (PSD) | Official PSDs">
            <a:extLst>
              <a:ext uri="{FF2B5EF4-FFF2-40B4-BE49-F238E27FC236}">
                <a16:creationId xmlns:a16="http://schemas.microsoft.com/office/drawing/2014/main" id="{6EBCD4CE-48AB-4C81-B9DA-B4A0CD936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260013" cy="102600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4891E22-B3F3-49A6-86DE-13DA36E163B7}"/>
              </a:ext>
            </a:extLst>
          </p:cNvPr>
          <p:cNvPicPr>
            <a:picLocks noChangeAspect="1"/>
          </p:cNvPicPr>
          <p:nvPr/>
        </p:nvPicPr>
        <p:blipFill>
          <a:blip r:embed="rId3"/>
          <a:stretch>
            <a:fillRect/>
          </a:stretch>
        </p:blipFill>
        <p:spPr>
          <a:xfrm>
            <a:off x="2248619" y="504665"/>
            <a:ext cx="6045130" cy="5044281"/>
          </a:xfrm>
          <a:prstGeom prst="rect">
            <a:avLst/>
          </a:prstGeom>
        </p:spPr>
      </p:pic>
      <p:pic>
        <p:nvPicPr>
          <p:cNvPr id="4" name="Picture 3">
            <a:extLst>
              <a:ext uri="{FF2B5EF4-FFF2-40B4-BE49-F238E27FC236}">
                <a16:creationId xmlns:a16="http://schemas.microsoft.com/office/drawing/2014/main" id="{D07EDE2F-E415-4C45-8B1C-391C20C6DCE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6382" b="100000" l="17085" r="76382"/>
                    </a14:imgEffect>
                  </a14:imgLayer>
                </a14:imgProps>
              </a:ext>
              <a:ext uri="{28A0092B-C50C-407E-A947-70E740481C1C}">
                <a14:useLocalDpi xmlns:a14="http://schemas.microsoft.com/office/drawing/2010/main" val="0"/>
              </a:ext>
            </a:extLst>
          </a:blip>
          <a:stretch>
            <a:fillRect/>
          </a:stretch>
        </p:blipFill>
        <p:spPr>
          <a:xfrm>
            <a:off x="-1166020" y="3378993"/>
            <a:ext cx="6881020" cy="6881020"/>
          </a:xfrm>
          <a:prstGeom prst="rect">
            <a:avLst/>
          </a:prstGeom>
        </p:spPr>
      </p:pic>
      <p:sp>
        <p:nvSpPr>
          <p:cNvPr id="5" name="Speech Bubble: Rectangle with Corners Rounded 4">
            <a:extLst>
              <a:ext uri="{FF2B5EF4-FFF2-40B4-BE49-F238E27FC236}">
                <a16:creationId xmlns:a16="http://schemas.microsoft.com/office/drawing/2014/main" id="{1456C623-EDB9-4AE2-9C6F-C85BCE7C3B3C}"/>
              </a:ext>
            </a:extLst>
          </p:cNvPr>
          <p:cNvSpPr/>
          <p:nvPr/>
        </p:nvSpPr>
        <p:spPr>
          <a:xfrm>
            <a:off x="3873501" y="6080124"/>
            <a:ext cx="6015037" cy="4064001"/>
          </a:xfrm>
          <a:prstGeom prst="wedgeRoundRectCallout">
            <a:avLst>
              <a:gd name="adj1" fmla="val -75967"/>
              <a:gd name="adj2" fmla="val -34590"/>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91BAE4C-44E0-489E-BFCD-E16D4076A0D9}"/>
              </a:ext>
            </a:extLst>
          </p:cNvPr>
          <p:cNvSpPr txBox="1"/>
          <p:nvPr/>
        </p:nvSpPr>
        <p:spPr>
          <a:xfrm>
            <a:off x="3982701" y="6668867"/>
            <a:ext cx="5832217" cy="2554545"/>
          </a:xfrm>
          <a:prstGeom prst="rect">
            <a:avLst/>
          </a:prstGeom>
          <a:noFill/>
        </p:spPr>
        <p:txBody>
          <a:bodyPr wrap="square" rtlCol="0">
            <a:spAutoFit/>
          </a:bodyPr>
          <a:lstStyle/>
          <a:p>
            <a:pPr lvl="0" algn="ctr"/>
            <a:r>
              <a:rPr lang="en-US" sz="3200" b="1" dirty="0">
                <a:solidFill>
                  <a:prstClr val="black"/>
                </a:solidFill>
              </a:rPr>
              <a:t>Joseph Louis Gay-Lussac was a French chemist and physicist. He is known mostly for his discovery that water is made of two parts hydrogen and one part oxygen</a:t>
            </a:r>
            <a:endPar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FD6E9F4-4D5F-4A2D-B81B-885E661110FE}"/>
              </a:ext>
            </a:extLst>
          </p:cNvPr>
          <p:cNvSpPr txBox="1"/>
          <p:nvPr/>
        </p:nvSpPr>
        <p:spPr>
          <a:xfrm>
            <a:off x="3289094" y="4761203"/>
            <a:ext cx="3991858" cy="1200329"/>
          </a:xfrm>
          <a:prstGeom prst="rect">
            <a:avLst/>
          </a:prstGeom>
          <a:solidFill>
            <a:schemeClr val="accent4">
              <a:lumMod val="20000"/>
              <a:lumOff val="80000"/>
            </a:schemeClr>
          </a:solidFill>
          <a:ln w="76200">
            <a:solidFill>
              <a:srgbClr val="FFC000"/>
            </a:solidFill>
          </a:ln>
        </p:spPr>
        <p:txBody>
          <a:bodyPr wrap="square" rtlCol="0">
            <a:spAutoFit/>
          </a:bodyPr>
          <a:lstStyle/>
          <a:p>
            <a:pPr lvl="0" algn="ctr"/>
            <a:r>
              <a:rPr lang="en-GB" sz="3600" b="1" dirty="0">
                <a:solidFill>
                  <a:prstClr val="black"/>
                </a:solidFill>
              </a:rPr>
              <a:t>Joseph Louis Gay-Lussac</a:t>
            </a:r>
            <a:endPar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591EB34D-5B6F-4385-A457-8C3B8C15138B}"/>
              </a:ext>
            </a:extLst>
          </p:cNvPr>
          <p:cNvGrpSpPr/>
          <p:nvPr/>
        </p:nvGrpSpPr>
        <p:grpSpPr>
          <a:xfrm>
            <a:off x="-18654" y="-1013371"/>
            <a:ext cx="3424681" cy="4040177"/>
            <a:chOff x="-18654" y="-1013371"/>
            <a:chExt cx="3424681" cy="4040177"/>
          </a:xfrm>
        </p:grpSpPr>
        <p:pic>
          <p:nvPicPr>
            <p:cNvPr id="10" name="Picture 6" descr="Vintage Chandelier transparent PNG - StickPNG">
              <a:extLst>
                <a:ext uri="{FF2B5EF4-FFF2-40B4-BE49-F238E27FC236}">
                  <a16:creationId xmlns:a16="http://schemas.microsoft.com/office/drawing/2014/main" id="{E04869FE-8E6E-4D99-BB82-CF7C57FD46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98FF711-D42C-41E7-BE9C-C955B94CBBC1}"/>
                </a:ext>
              </a:extLst>
            </p:cNvPr>
            <p:cNvPicPr>
              <a:picLocks noChangeAspect="1"/>
            </p:cNvPicPr>
            <p:nvPr/>
          </p:nvPicPr>
          <p:blipFill>
            <a:blip r:embed="rId7"/>
            <a:stretch>
              <a:fillRect/>
            </a:stretch>
          </p:blipFill>
          <p:spPr>
            <a:xfrm>
              <a:off x="314793" y="873177"/>
              <a:ext cx="228600" cy="753827"/>
            </a:xfrm>
            <a:prstGeom prst="rect">
              <a:avLst/>
            </a:prstGeom>
          </p:spPr>
        </p:pic>
        <p:pic>
          <p:nvPicPr>
            <p:cNvPr id="12" name="Picture 11">
              <a:extLst>
                <a:ext uri="{FF2B5EF4-FFF2-40B4-BE49-F238E27FC236}">
                  <a16:creationId xmlns:a16="http://schemas.microsoft.com/office/drawing/2014/main" id="{A6FA3F2D-55B9-4AE3-A899-3FB45C9D20D8}"/>
                </a:ext>
              </a:extLst>
            </p:cNvPr>
            <p:cNvPicPr>
              <a:picLocks noChangeAspect="1"/>
            </p:cNvPicPr>
            <p:nvPr/>
          </p:nvPicPr>
          <p:blipFill>
            <a:blip r:embed="rId7"/>
            <a:stretch>
              <a:fillRect/>
            </a:stretch>
          </p:blipFill>
          <p:spPr>
            <a:xfrm>
              <a:off x="958121" y="793229"/>
              <a:ext cx="228600" cy="753827"/>
            </a:xfrm>
            <a:prstGeom prst="rect">
              <a:avLst/>
            </a:prstGeom>
          </p:spPr>
        </p:pic>
        <p:pic>
          <p:nvPicPr>
            <p:cNvPr id="13" name="Picture 12">
              <a:extLst>
                <a:ext uri="{FF2B5EF4-FFF2-40B4-BE49-F238E27FC236}">
                  <a16:creationId xmlns:a16="http://schemas.microsoft.com/office/drawing/2014/main" id="{A462B0E9-C446-4D4C-BA89-8A6C37AC2FC4}"/>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14" name="Picture 13">
              <a:extLst>
                <a:ext uri="{FF2B5EF4-FFF2-40B4-BE49-F238E27FC236}">
                  <a16:creationId xmlns:a16="http://schemas.microsoft.com/office/drawing/2014/main" id="{C97A1060-B47F-4EFC-AF0A-F1FF3B2A0528}"/>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15" name="Picture 14">
              <a:extLst>
                <a:ext uri="{FF2B5EF4-FFF2-40B4-BE49-F238E27FC236}">
                  <a16:creationId xmlns:a16="http://schemas.microsoft.com/office/drawing/2014/main" id="{8ED301B7-7A9E-44BB-A862-F27C864F43B1}"/>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16" name="Picture 15">
              <a:extLst>
                <a:ext uri="{FF2B5EF4-FFF2-40B4-BE49-F238E27FC236}">
                  <a16:creationId xmlns:a16="http://schemas.microsoft.com/office/drawing/2014/main" id="{C8E236F1-8E55-42A0-8141-2301D95090FC}"/>
                </a:ext>
              </a:extLst>
            </p:cNvPr>
            <p:cNvPicPr>
              <a:picLocks noChangeAspect="1"/>
            </p:cNvPicPr>
            <p:nvPr/>
          </p:nvPicPr>
          <p:blipFill>
            <a:blip r:embed="rId7"/>
            <a:stretch>
              <a:fillRect/>
            </a:stretch>
          </p:blipFill>
          <p:spPr>
            <a:xfrm flipH="1">
              <a:off x="2419506" y="820975"/>
              <a:ext cx="256107" cy="874427"/>
            </a:xfrm>
            <a:prstGeom prst="rect">
              <a:avLst/>
            </a:prstGeom>
          </p:spPr>
        </p:pic>
      </p:grpSp>
      <p:grpSp>
        <p:nvGrpSpPr>
          <p:cNvPr id="17" name="Group 16">
            <a:extLst>
              <a:ext uri="{FF2B5EF4-FFF2-40B4-BE49-F238E27FC236}">
                <a16:creationId xmlns:a16="http://schemas.microsoft.com/office/drawing/2014/main" id="{945FB45C-8AAF-48E6-A760-3C0612A9E2A8}"/>
              </a:ext>
            </a:extLst>
          </p:cNvPr>
          <p:cNvGrpSpPr/>
          <p:nvPr/>
        </p:nvGrpSpPr>
        <p:grpSpPr>
          <a:xfrm>
            <a:off x="7107028" y="-849947"/>
            <a:ext cx="3424681" cy="4040177"/>
            <a:chOff x="-18654" y="-1013371"/>
            <a:chExt cx="3424681" cy="4040177"/>
          </a:xfrm>
        </p:grpSpPr>
        <p:pic>
          <p:nvPicPr>
            <p:cNvPr id="18" name="Picture 6" descr="Vintage Chandelier transparent PNG - StickPNG">
              <a:extLst>
                <a:ext uri="{FF2B5EF4-FFF2-40B4-BE49-F238E27FC236}">
                  <a16:creationId xmlns:a16="http://schemas.microsoft.com/office/drawing/2014/main" id="{04F6DA93-9BB7-4D23-ABB4-C48BD1E2E1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FBB817B-4D7E-4324-B750-0F0E52DB71FD}"/>
                </a:ext>
              </a:extLst>
            </p:cNvPr>
            <p:cNvPicPr>
              <a:picLocks noChangeAspect="1"/>
            </p:cNvPicPr>
            <p:nvPr/>
          </p:nvPicPr>
          <p:blipFill>
            <a:blip r:embed="rId7"/>
            <a:stretch>
              <a:fillRect/>
            </a:stretch>
          </p:blipFill>
          <p:spPr>
            <a:xfrm>
              <a:off x="314793" y="873177"/>
              <a:ext cx="228600" cy="753827"/>
            </a:xfrm>
            <a:prstGeom prst="rect">
              <a:avLst/>
            </a:prstGeom>
          </p:spPr>
        </p:pic>
        <p:pic>
          <p:nvPicPr>
            <p:cNvPr id="20" name="Picture 19">
              <a:extLst>
                <a:ext uri="{FF2B5EF4-FFF2-40B4-BE49-F238E27FC236}">
                  <a16:creationId xmlns:a16="http://schemas.microsoft.com/office/drawing/2014/main" id="{BD3079A4-1A17-4441-A594-B6F2E8EB9DD4}"/>
                </a:ext>
              </a:extLst>
            </p:cNvPr>
            <p:cNvPicPr>
              <a:picLocks noChangeAspect="1"/>
            </p:cNvPicPr>
            <p:nvPr/>
          </p:nvPicPr>
          <p:blipFill>
            <a:blip r:embed="rId7"/>
            <a:stretch>
              <a:fillRect/>
            </a:stretch>
          </p:blipFill>
          <p:spPr>
            <a:xfrm>
              <a:off x="958121" y="793229"/>
              <a:ext cx="228600" cy="753827"/>
            </a:xfrm>
            <a:prstGeom prst="rect">
              <a:avLst/>
            </a:prstGeom>
          </p:spPr>
        </p:pic>
        <p:pic>
          <p:nvPicPr>
            <p:cNvPr id="21" name="Picture 20">
              <a:extLst>
                <a:ext uri="{FF2B5EF4-FFF2-40B4-BE49-F238E27FC236}">
                  <a16:creationId xmlns:a16="http://schemas.microsoft.com/office/drawing/2014/main" id="{1BD9C7AF-AC4B-489B-8E8E-731FE429FFC9}"/>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22" name="Picture 21">
              <a:extLst>
                <a:ext uri="{FF2B5EF4-FFF2-40B4-BE49-F238E27FC236}">
                  <a16:creationId xmlns:a16="http://schemas.microsoft.com/office/drawing/2014/main" id="{CCD95059-10D3-4A22-BB0A-AFE8F4FBBB87}"/>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23" name="Picture 22">
              <a:extLst>
                <a:ext uri="{FF2B5EF4-FFF2-40B4-BE49-F238E27FC236}">
                  <a16:creationId xmlns:a16="http://schemas.microsoft.com/office/drawing/2014/main" id="{B804BC73-E5CE-48C1-8699-631C52C15743}"/>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24" name="Picture 23">
              <a:extLst>
                <a:ext uri="{FF2B5EF4-FFF2-40B4-BE49-F238E27FC236}">
                  <a16:creationId xmlns:a16="http://schemas.microsoft.com/office/drawing/2014/main" id="{28D8BCA3-1A71-4064-AEED-2F058E5B329C}"/>
                </a:ext>
              </a:extLst>
            </p:cNvPr>
            <p:cNvPicPr>
              <a:picLocks noChangeAspect="1"/>
            </p:cNvPicPr>
            <p:nvPr/>
          </p:nvPicPr>
          <p:blipFill>
            <a:blip r:embed="rId7"/>
            <a:stretch>
              <a:fillRect/>
            </a:stretch>
          </p:blipFill>
          <p:spPr>
            <a:xfrm flipH="1">
              <a:off x="2419506" y="820975"/>
              <a:ext cx="256107" cy="874427"/>
            </a:xfrm>
            <a:prstGeom prst="rect">
              <a:avLst/>
            </a:prstGeom>
          </p:spPr>
        </p:pic>
      </p:grpSp>
    </p:spTree>
    <p:extLst>
      <p:ext uri="{BB962C8B-B14F-4D97-AF65-F5344CB8AC3E}">
        <p14:creationId xmlns:p14="http://schemas.microsoft.com/office/powerpoint/2010/main" val="41413185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remade Room 3 (PSD) | Official PSDs">
            <a:extLst>
              <a:ext uri="{FF2B5EF4-FFF2-40B4-BE49-F238E27FC236}">
                <a16:creationId xmlns:a16="http://schemas.microsoft.com/office/drawing/2014/main" id="{6EBCD4CE-48AB-4C81-B9DA-B4A0CD936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260013" cy="102600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D06F0D9-7FB3-491F-B055-189680626D1B}"/>
              </a:ext>
            </a:extLst>
          </p:cNvPr>
          <p:cNvPicPr>
            <a:picLocks noChangeAspect="1"/>
          </p:cNvPicPr>
          <p:nvPr/>
        </p:nvPicPr>
        <p:blipFill>
          <a:blip r:embed="rId3"/>
          <a:stretch>
            <a:fillRect/>
          </a:stretch>
        </p:blipFill>
        <p:spPr>
          <a:xfrm>
            <a:off x="2063561" y="576670"/>
            <a:ext cx="6060611" cy="5060610"/>
          </a:xfrm>
          <a:prstGeom prst="rect">
            <a:avLst/>
          </a:prstGeom>
        </p:spPr>
      </p:pic>
      <p:pic>
        <p:nvPicPr>
          <p:cNvPr id="4" name="Picture 3">
            <a:extLst>
              <a:ext uri="{FF2B5EF4-FFF2-40B4-BE49-F238E27FC236}">
                <a16:creationId xmlns:a16="http://schemas.microsoft.com/office/drawing/2014/main" id="{D07EDE2F-E415-4C45-8B1C-391C20C6DCE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6382" b="100000" l="17085" r="76382"/>
                    </a14:imgEffect>
                  </a14:imgLayer>
                </a14:imgProps>
              </a:ext>
              <a:ext uri="{28A0092B-C50C-407E-A947-70E740481C1C}">
                <a14:useLocalDpi xmlns:a14="http://schemas.microsoft.com/office/drawing/2010/main" val="0"/>
              </a:ext>
            </a:extLst>
          </a:blip>
          <a:stretch>
            <a:fillRect/>
          </a:stretch>
        </p:blipFill>
        <p:spPr>
          <a:xfrm>
            <a:off x="-1166020" y="3378993"/>
            <a:ext cx="6881020" cy="6881020"/>
          </a:xfrm>
          <a:prstGeom prst="rect">
            <a:avLst/>
          </a:prstGeom>
        </p:spPr>
      </p:pic>
      <p:sp>
        <p:nvSpPr>
          <p:cNvPr id="5" name="Speech Bubble: Rectangle with Corners Rounded 4">
            <a:extLst>
              <a:ext uri="{FF2B5EF4-FFF2-40B4-BE49-F238E27FC236}">
                <a16:creationId xmlns:a16="http://schemas.microsoft.com/office/drawing/2014/main" id="{1456C623-EDB9-4AE2-9C6F-C85BCE7C3B3C}"/>
              </a:ext>
            </a:extLst>
          </p:cNvPr>
          <p:cNvSpPr/>
          <p:nvPr/>
        </p:nvSpPr>
        <p:spPr>
          <a:xfrm>
            <a:off x="3873501" y="6080124"/>
            <a:ext cx="6015037" cy="4064001"/>
          </a:xfrm>
          <a:prstGeom prst="wedgeRoundRectCallout">
            <a:avLst>
              <a:gd name="adj1" fmla="val -75967"/>
              <a:gd name="adj2" fmla="val -34590"/>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91BAE4C-44E0-489E-BFCD-E16D4076A0D9}"/>
              </a:ext>
            </a:extLst>
          </p:cNvPr>
          <p:cNvSpPr txBox="1"/>
          <p:nvPr/>
        </p:nvSpPr>
        <p:spPr>
          <a:xfrm>
            <a:off x="3969078" y="6123050"/>
            <a:ext cx="5832217" cy="4031873"/>
          </a:xfrm>
          <a:prstGeom prst="rect">
            <a:avLst/>
          </a:prstGeom>
          <a:noFill/>
        </p:spPr>
        <p:txBody>
          <a:bodyPr wrap="square" rtlCol="0">
            <a:spAutoFit/>
          </a:bodyPr>
          <a:lstStyle/>
          <a:p>
            <a:pPr lvl="0" algn="ctr"/>
            <a:r>
              <a:rPr lang="en-US" sz="3200" b="1" dirty="0">
                <a:solidFill>
                  <a:prstClr val="black"/>
                </a:solidFill>
              </a:rPr>
              <a:t>Henry Cavendish FRS was an English natural philosopher, scientist, and an important experimental and theoretical chemist and physicist. He is noted for his discovery of hydrogen, which he termed "inflammable air"</a:t>
            </a:r>
            <a:endPar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FD6E9F4-4D5F-4A2D-B81B-885E661110FE}"/>
              </a:ext>
            </a:extLst>
          </p:cNvPr>
          <p:cNvSpPr txBox="1"/>
          <p:nvPr/>
        </p:nvSpPr>
        <p:spPr>
          <a:xfrm>
            <a:off x="3240506" y="5273455"/>
            <a:ext cx="3991858" cy="646331"/>
          </a:xfrm>
          <a:prstGeom prst="rect">
            <a:avLst/>
          </a:prstGeom>
          <a:solidFill>
            <a:schemeClr val="accent4">
              <a:lumMod val="20000"/>
              <a:lumOff val="80000"/>
            </a:schemeClr>
          </a:solidFill>
          <a:ln w="76200">
            <a:solidFill>
              <a:srgbClr val="FFC000"/>
            </a:solidFill>
          </a:ln>
        </p:spPr>
        <p:txBody>
          <a:bodyPr wrap="square" rtlCol="0">
            <a:spAutoFit/>
          </a:bodyPr>
          <a:lstStyle/>
          <a:p>
            <a:pPr lvl="0" algn="ctr"/>
            <a:r>
              <a:rPr lang="en-GB" sz="3600" b="1" dirty="0">
                <a:solidFill>
                  <a:prstClr val="black"/>
                </a:solidFill>
              </a:rPr>
              <a:t>Henry Cavendish</a:t>
            </a:r>
            <a:endPar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591EB34D-5B6F-4385-A457-8C3B8C15138B}"/>
              </a:ext>
            </a:extLst>
          </p:cNvPr>
          <p:cNvGrpSpPr/>
          <p:nvPr/>
        </p:nvGrpSpPr>
        <p:grpSpPr>
          <a:xfrm>
            <a:off x="-18654" y="-1013371"/>
            <a:ext cx="3424681" cy="4040177"/>
            <a:chOff x="-18654" y="-1013371"/>
            <a:chExt cx="3424681" cy="4040177"/>
          </a:xfrm>
        </p:grpSpPr>
        <p:pic>
          <p:nvPicPr>
            <p:cNvPr id="10" name="Picture 6" descr="Vintage Chandelier transparent PNG - StickPNG">
              <a:extLst>
                <a:ext uri="{FF2B5EF4-FFF2-40B4-BE49-F238E27FC236}">
                  <a16:creationId xmlns:a16="http://schemas.microsoft.com/office/drawing/2014/main" id="{E04869FE-8E6E-4D99-BB82-CF7C57FD46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98FF711-D42C-41E7-BE9C-C955B94CBBC1}"/>
                </a:ext>
              </a:extLst>
            </p:cNvPr>
            <p:cNvPicPr>
              <a:picLocks noChangeAspect="1"/>
            </p:cNvPicPr>
            <p:nvPr/>
          </p:nvPicPr>
          <p:blipFill>
            <a:blip r:embed="rId7"/>
            <a:stretch>
              <a:fillRect/>
            </a:stretch>
          </p:blipFill>
          <p:spPr>
            <a:xfrm>
              <a:off x="314793" y="873177"/>
              <a:ext cx="228600" cy="753827"/>
            </a:xfrm>
            <a:prstGeom prst="rect">
              <a:avLst/>
            </a:prstGeom>
          </p:spPr>
        </p:pic>
        <p:pic>
          <p:nvPicPr>
            <p:cNvPr id="12" name="Picture 11">
              <a:extLst>
                <a:ext uri="{FF2B5EF4-FFF2-40B4-BE49-F238E27FC236}">
                  <a16:creationId xmlns:a16="http://schemas.microsoft.com/office/drawing/2014/main" id="{A6FA3F2D-55B9-4AE3-A899-3FB45C9D20D8}"/>
                </a:ext>
              </a:extLst>
            </p:cNvPr>
            <p:cNvPicPr>
              <a:picLocks noChangeAspect="1"/>
            </p:cNvPicPr>
            <p:nvPr/>
          </p:nvPicPr>
          <p:blipFill>
            <a:blip r:embed="rId7"/>
            <a:stretch>
              <a:fillRect/>
            </a:stretch>
          </p:blipFill>
          <p:spPr>
            <a:xfrm>
              <a:off x="958121" y="793229"/>
              <a:ext cx="228600" cy="753827"/>
            </a:xfrm>
            <a:prstGeom prst="rect">
              <a:avLst/>
            </a:prstGeom>
          </p:spPr>
        </p:pic>
        <p:pic>
          <p:nvPicPr>
            <p:cNvPr id="13" name="Picture 12">
              <a:extLst>
                <a:ext uri="{FF2B5EF4-FFF2-40B4-BE49-F238E27FC236}">
                  <a16:creationId xmlns:a16="http://schemas.microsoft.com/office/drawing/2014/main" id="{A462B0E9-C446-4D4C-BA89-8A6C37AC2FC4}"/>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14" name="Picture 13">
              <a:extLst>
                <a:ext uri="{FF2B5EF4-FFF2-40B4-BE49-F238E27FC236}">
                  <a16:creationId xmlns:a16="http://schemas.microsoft.com/office/drawing/2014/main" id="{C97A1060-B47F-4EFC-AF0A-F1FF3B2A0528}"/>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15" name="Picture 14">
              <a:extLst>
                <a:ext uri="{FF2B5EF4-FFF2-40B4-BE49-F238E27FC236}">
                  <a16:creationId xmlns:a16="http://schemas.microsoft.com/office/drawing/2014/main" id="{8ED301B7-7A9E-44BB-A862-F27C864F43B1}"/>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16" name="Picture 15">
              <a:extLst>
                <a:ext uri="{FF2B5EF4-FFF2-40B4-BE49-F238E27FC236}">
                  <a16:creationId xmlns:a16="http://schemas.microsoft.com/office/drawing/2014/main" id="{C8E236F1-8E55-42A0-8141-2301D95090FC}"/>
                </a:ext>
              </a:extLst>
            </p:cNvPr>
            <p:cNvPicPr>
              <a:picLocks noChangeAspect="1"/>
            </p:cNvPicPr>
            <p:nvPr/>
          </p:nvPicPr>
          <p:blipFill>
            <a:blip r:embed="rId7"/>
            <a:stretch>
              <a:fillRect/>
            </a:stretch>
          </p:blipFill>
          <p:spPr>
            <a:xfrm flipH="1">
              <a:off x="2419506" y="820975"/>
              <a:ext cx="256107" cy="874427"/>
            </a:xfrm>
            <a:prstGeom prst="rect">
              <a:avLst/>
            </a:prstGeom>
          </p:spPr>
        </p:pic>
      </p:grpSp>
      <p:grpSp>
        <p:nvGrpSpPr>
          <p:cNvPr id="17" name="Group 16">
            <a:extLst>
              <a:ext uri="{FF2B5EF4-FFF2-40B4-BE49-F238E27FC236}">
                <a16:creationId xmlns:a16="http://schemas.microsoft.com/office/drawing/2014/main" id="{945FB45C-8AAF-48E6-A760-3C0612A9E2A8}"/>
              </a:ext>
            </a:extLst>
          </p:cNvPr>
          <p:cNvGrpSpPr/>
          <p:nvPr/>
        </p:nvGrpSpPr>
        <p:grpSpPr>
          <a:xfrm>
            <a:off x="7107028" y="-849947"/>
            <a:ext cx="3424681" cy="4040177"/>
            <a:chOff x="-18654" y="-1013371"/>
            <a:chExt cx="3424681" cy="4040177"/>
          </a:xfrm>
        </p:grpSpPr>
        <p:pic>
          <p:nvPicPr>
            <p:cNvPr id="18" name="Picture 6" descr="Vintage Chandelier transparent PNG - StickPNG">
              <a:extLst>
                <a:ext uri="{FF2B5EF4-FFF2-40B4-BE49-F238E27FC236}">
                  <a16:creationId xmlns:a16="http://schemas.microsoft.com/office/drawing/2014/main" id="{04F6DA93-9BB7-4D23-ABB4-C48BD1E2E1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FBB817B-4D7E-4324-B750-0F0E52DB71FD}"/>
                </a:ext>
              </a:extLst>
            </p:cNvPr>
            <p:cNvPicPr>
              <a:picLocks noChangeAspect="1"/>
            </p:cNvPicPr>
            <p:nvPr/>
          </p:nvPicPr>
          <p:blipFill>
            <a:blip r:embed="rId7"/>
            <a:stretch>
              <a:fillRect/>
            </a:stretch>
          </p:blipFill>
          <p:spPr>
            <a:xfrm>
              <a:off x="314793" y="873177"/>
              <a:ext cx="228600" cy="753827"/>
            </a:xfrm>
            <a:prstGeom prst="rect">
              <a:avLst/>
            </a:prstGeom>
          </p:spPr>
        </p:pic>
        <p:pic>
          <p:nvPicPr>
            <p:cNvPr id="20" name="Picture 19">
              <a:extLst>
                <a:ext uri="{FF2B5EF4-FFF2-40B4-BE49-F238E27FC236}">
                  <a16:creationId xmlns:a16="http://schemas.microsoft.com/office/drawing/2014/main" id="{BD3079A4-1A17-4441-A594-B6F2E8EB9DD4}"/>
                </a:ext>
              </a:extLst>
            </p:cNvPr>
            <p:cNvPicPr>
              <a:picLocks noChangeAspect="1"/>
            </p:cNvPicPr>
            <p:nvPr/>
          </p:nvPicPr>
          <p:blipFill>
            <a:blip r:embed="rId7"/>
            <a:stretch>
              <a:fillRect/>
            </a:stretch>
          </p:blipFill>
          <p:spPr>
            <a:xfrm>
              <a:off x="958121" y="793229"/>
              <a:ext cx="228600" cy="753827"/>
            </a:xfrm>
            <a:prstGeom prst="rect">
              <a:avLst/>
            </a:prstGeom>
          </p:spPr>
        </p:pic>
        <p:pic>
          <p:nvPicPr>
            <p:cNvPr id="21" name="Picture 20">
              <a:extLst>
                <a:ext uri="{FF2B5EF4-FFF2-40B4-BE49-F238E27FC236}">
                  <a16:creationId xmlns:a16="http://schemas.microsoft.com/office/drawing/2014/main" id="{1BD9C7AF-AC4B-489B-8E8E-731FE429FFC9}"/>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22" name="Picture 21">
              <a:extLst>
                <a:ext uri="{FF2B5EF4-FFF2-40B4-BE49-F238E27FC236}">
                  <a16:creationId xmlns:a16="http://schemas.microsoft.com/office/drawing/2014/main" id="{CCD95059-10D3-4A22-BB0A-AFE8F4FBBB87}"/>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23" name="Picture 22">
              <a:extLst>
                <a:ext uri="{FF2B5EF4-FFF2-40B4-BE49-F238E27FC236}">
                  <a16:creationId xmlns:a16="http://schemas.microsoft.com/office/drawing/2014/main" id="{B804BC73-E5CE-48C1-8699-631C52C15743}"/>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24" name="Picture 23">
              <a:extLst>
                <a:ext uri="{FF2B5EF4-FFF2-40B4-BE49-F238E27FC236}">
                  <a16:creationId xmlns:a16="http://schemas.microsoft.com/office/drawing/2014/main" id="{28D8BCA3-1A71-4064-AEED-2F058E5B329C}"/>
                </a:ext>
              </a:extLst>
            </p:cNvPr>
            <p:cNvPicPr>
              <a:picLocks noChangeAspect="1"/>
            </p:cNvPicPr>
            <p:nvPr/>
          </p:nvPicPr>
          <p:blipFill>
            <a:blip r:embed="rId7"/>
            <a:stretch>
              <a:fillRect/>
            </a:stretch>
          </p:blipFill>
          <p:spPr>
            <a:xfrm flipH="1">
              <a:off x="2419506" y="820975"/>
              <a:ext cx="256107" cy="874427"/>
            </a:xfrm>
            <a:prstGeom prst="rect">
              <a:avLst/>
            </a:prstGeom>
          </p:spPr>
        </p:pic>
      </p:grpSp>
    </p:spTree>
    <p:extLst>
      <p:ext uri="{BB962C8B-B14F-4D97-AF65-F5344CB8AC3E}">
        <p14:creationId xmlns:p14="http://schemas.microsoft.com/office/powerpoint/2010/main" val="4464913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remade Room 3 (PSD) | Official PSDs">
            <a:extLst>
              <a:ext uri="{FF2B5EF4-FFF2-40B4-BE49-F238E27FC236}">
                <a16:creationId xmlns:a16="http://schemas.microsoft.com/office/drawing/2014/main" id="{6EBCD4CE-48AB-4C81-B9DA-B4A0CD936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260013" cy="102600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1897F17-ABC6-4D99-96C5-8F7BC3CC5A4A}"/>
              </a:ext>
            </a:extLst>
          </p:cNvPr>
          <p:cNvPicPr>
            <a:picLocks noChangeAspect="1"/>
          </p:cNvPicPr>
          <p:nvPr/>
        </p:nvPicPr>
        <p:blipFill>
          <a:blip r:embed="rId3"/>
          <a:stretch>
            <a:fillRect/>
          </a:stretch>
        </p:blipFill>
        <p:spPr>
          <a:xfrm>
            <a:off x="3260937" y="202837"/>
            <a:ext cx="3864745" cy="5797118"/>
          </a:xfrm>
          <a:prstGeom prst="rect">
            <a:avLst/>
          </a:prstGeom>
        </p:spPr>
      </p:pic>
      <p:pic>
        <p:nvPicPr>
          <p:cNvPr id="4" name="Picture 3">
            <a:extLst>
              <a:ext uri="{FF2B5EF4-FFF2-40B4-BE49-F238E27FC236}">
                <a16:creationId xmlns:a16="http://schemas.microsoft.com/office/drawing/2014/main" id="{D07EDE2F-E415-4C45-8B1C-391C20C6DCE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6382" b="100000" l="17085" r="76382"/>
                    </a14:imgEffect>
                  </a14:imgLayer>
                </a14:imgProps>
              </a:ext>
              <a:ext uri="{28A0092B-C50C-407E-A947-70E740481C1C}">
                <a14:useLocalDpi xmlns:a14="http://schemas.microsoft.com/office/drawing/2010/main" val="0"/>
              </a:ext>
            </a:extLst>
          </a:blip>
          <a:stretch>
            <a:fillRect/>
          </a:stretch>
        </p:blipFill>
        <p:spPr>
          <a:xfrm>
            <a:off x="-1166020" y="3378993"/>
            <a:ext cx="6881020" cy="6881020"/>
          </a:xfrm>
          <a:prstGeom prst="rect">
            <a:avLst/>
          </a:prstGeom>
        </p:spPr>
      </p:pic>
      <p:sp>
        <p:nvSpPr>
          <p:cNvPr id="5" name="Speech Bubble: Rectangle with Corners Rounded 4">
            <a:extLst>
              <a:ext uri="{FF2B5EF4-FFF2-40B4-BE49-F238E27FC236}">
                <a16:creationId xmlns:a16="http://schemas.microsoft.com/office/drawing/2014/main" id="{1456C623-EDB9-4AE2-9C6F-C85BCE7C3B3C}"/>
              </a:ext>
            </a:extLst>
          </p:cNvPr>
          <p:cNvSpPr/>
          <p:nvPr/>
        </p:nvSpPr>
        <p:spPr>
          <a:xfrm>
            <a:off x="3873501" y="6080124"/>
            <a:ext cx="6015037" cy="4064001"/>
          </a:xfrm>
          <a:prstGeom prst="wedgeRoundRectCallout">
            <a:avLst>
              <a:gd name="adj1" fmla="val -75967"/>
              <a:gd name="adj2" fmla="val -34590"/>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91BAE4C-44E0-489E-BFCD-E16D4076A0D9}"/>
              </a:ext>
            </a:extLst>
          </p:cNvPr>
          <p:cNvSpPr txBox="1"/>
          <p:nvPr/>
        </p:nvSpPr>
        <p:spPr>
          <a:xfrm>
            <a:off x="3969078" y="6559686"/>
            <a:ext cx="5832217" cy="3046988"/>
          </a:xfrm>
          <a:prstGeom prst="rect">
            <a:avLst/>
          </a:prstGeom>
          <a:noFill/>
        </p:spPr>
        <p:txBody>
          <a:bodyPr wrap="square" rtlCol="0">
            <a:spAutoFit/>
          </a:bodyPr>
          <a:lstStyle/>
          <a:p>
            <a:pPr lvl="0" algn="just"/>
            <a:r>
              <a:rPr lang="en-US" sz="3200" b="1" dirty="0">
                <a:solidFill>
                  <a:prstClr val="black"/>
                </a:solidFill>
              </a:rPr>
              <a:t>Harold Clayton Urey was an American physical chemist whose pioneering work on isotopes earned him the Nobel Prize in Chemistry in 1934 for the discovery of deuterium.</a:t>
            </a:r>
            <a:endPar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FD6E9F4-4D5F-4A2D-B81B-885E661110FE}"/>
              </a:ext>
            </a:extLst>
          </p:cNvPr>
          <p:cNvSpPr txBox="1"/>
          <p:nvPr/>
        </p:nvSpPr>
        <p:spPr>
          <a:xfrm>
            <a:off x="3240506" y="5273455"/>
            <a:ext cx="3991858" cy="646331"/>
          </a:xfrm>
          <a:prstGeom prst="rect">
            <a:avLst/>
          </a:prstGeom>
          <a:solidFill>
            <a:schemeClr val="accent4">
              <a:lumMod val="20000"/>
              <a:lumOff val="80000"/>
            </a:schemeClr>
          </a:solidFill>
          <a:ln w="76200">
            <a:solidFill>
              <a:srgbClr val="FFC000"/>
            </a:solidFill>
          </a:ln>
        </p:spPr>
        <p:txBody>
          <a:bodyPr wrap="square" rtlCol="0">
            <a:spAutoFit/>
          </a:bodyPr>
          <a:lstStyle/>
          <a:p>
            <a:pPr lvl="0" algn="ctr"/>
            <a:r>
              <a:rPr lang="en-GB" sz="3600" b="1" dirty="0">
                <a:solidFill>
                  <a:prstClr val="black"/>
                </a:solidFill>
              </a:rPr>
              <a:t>Harold Urey</a:t>
            </a:r>
            <a:endPar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591EB34D-5B6F-4385-A457-8C3B8C15138B}"/>
              </a:ext>
            </a:extLst>
          </p:cNvPr>
          <p:cNvGrpSpPr/>
          <p:nvPr/>
        </p:nvGrpSpPr>
        <p:grpSpPr>
          <a:xfrm>
            <a:off x="-18654" y="-1013371"/>
            <a:ext cx="3424681" cy="4040177"/>
            <a:chOff x="-18654" y="-1013371"/>
            <a:chExt cx="3424681" cy="4040177"/>
          </a:xfrm>
        </p:grpSpPr>
        <p:pic>
          <p:nvPicPr>
            <p:cNvPr id="10" name="Picture 6" descr="Vintage Chandelier transparent PNG - StickPNG">
              <a:extLst>
                <a:ext uri="{FF2B5EF4-FFF2-40B4-BE49-F238E27FC236}">
                  <a16:creationId xmlns:a16="http://schemas.microsoft.com/office/drawing/2014/main" id="{E04869FE-8E6E-4D99-BB82-CF7C57FD46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98FF711-D42C-41E7-BE9C-C955B94CBBC1}"/>
                </a:ext>
              </a:extLst>
            </p:cNvPr>
            <p:cNvPicPr>
              <a:picLocks noChangeAspect="1"/>
            </p:cNvPicPr>
            <p:nvPr/>
          </p:nvPicPr>
          <p:blipFill>
            <a:blip r:embed="rId7"/>
            <a:stretch>
              <a:fillRect/>
            </a:stretch>
          </p:blipFill>
          <p:spPr>
            <a:xfrm>
              <a:off x="314793" y="873177"/>
              <a:ext cx="228600" cy="753827"/>
            </a:xfrm>
            <a:prstGeom prst="rect">
              <a:avLst/>
            </a:prstGeom>
          </p:spPr>
        </p:pic>
        <p:pic>
          <p:nvPicPr>
            <p:cNvPr id="12" name="Picture 11">
              <a:extLst>
                <a:ext uri="{FF2B5EF4-FFF2-40B4-BE49-F238E27FC236}">
                  <a16:creationId xmlns:a16="http://schemas.microsoft.com/office/drawing/2014/main" id="{A6FA3F2D-55B9-4AE3-A899-3FB45C9D20D8}"/>
                </a:ext>
              </a:extLst>
            </p:cNvPr>
            <p:cNvPicPr>
              <a:picLocks noChangeAspect="1"/>
            </p:cNvPicPr>
            <p:nvPr/>
          </p:nvPicPr>
          <p:blipFill>
            <a:blip r:embed="rId7"/>
            <a:stretch>
              <a:fillRect/>
            </a:stretch>
          </p:blipFill>
          <p:spPr>
            <a:xfrm>
              <a:off x="958121" y="793229"/>
              <a:ext cx="228600" cy="753827"/>
            </a:xfrm>
            <a:prstGeom prst="rect">
              <a:avLst/>
            </a:prstGeom>
          </p:spPr>
        </p:pic>
        <p:pic>
          <p:nvPicPr>
            <p:cNvPr id="13" name="Picture 12">
              <a:extLst>
                <a:ext uri="{FF2B5EF4-FFF2-40B4-BE49-F238E27FC236}">
                  <a16:creationId xmlns:a16="http://schemas.microsoft.com/office/drawing/2014/main" id="{A462B0E9-C446-4D4C-BA89-8A6C37AC2FC4}"/>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14" name="Picture 13">
              <a:extLst>
                <a:ext uri="{FF2B5EF4-FFF2-40B4-BE49-F238E27FC236}">
                  <a16:creationId xmlns:a16="http://schemas.microsoft.com/office/drawing/2014/main" id="{C97A1060-B47F-4EFC-AF0A-F1FF3B2A0528}"/>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15" name="Picture 14">
              <a:extLst>
                <a:ext uri="{FF2B5EF4-FFF2-40B4-BE49-F238E27FC236}">
                  <a16:creationId xmlns:a16="http://schemas.microsoft.com/office/drawing/2014/main" id="{8ED301B7-7A9E-44BB-A862-F27C864F43B1}"/>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16" name="Picture 15">
              <a:extLst>
                <a:ext uri="{FF2B5EF4-FFF2-40B4-BE49-F238E27FC236}">
                  <a16:creationId xmlns:a16="http://schemas.microsoft.com/office/drawing/2014/main" id="{C8E236F1-8E55-42A0-8141-2301D95090FC}"/>
                </a:ext>
              </a:extLst>
            </p:cNvPr>
            <p:cNvPicPr>
              <a:picLocks noChangeAspect="1"/>
            </p:cNvPicPr>
            <p:nvPr/>
          </p:nvPicPr>
          <p:blipFill>
            <a:blip r:embed="rId7"/>
            <a:stretch>
              <a:fillRect/>
            </a:stretch>
          </p:blipFill>
          <p:spPr>
            <a:xfrm flipH="1">
              <a:off x="2419506" y="820975"/>
              <a:ext cx="256107" cy="874427"/>
            </a:xfrm>
            <a:prstGeom prst="rect">
              <a:avLst/>
            </a:prstGeom>
          </p:spPr>
        </p:pic>
      </p:grpSp>
      <p:grpSp>
        <p:nvGrpSpPr>
          <p:cNvPr id="17" name="Group 16">
            <a:extLst>
              <a:ext uri="{FF2B5EF4-FFF2-40B4-BE49-F238E27FC236}">
                <a16:creationId xmlns:a16="http://schemas.microsoft.com/office/drawing/2014/main" id="{945FB45C-8AAF-48E6-A760-3C0612A9E2A8}"/>
              </a:ext>
            </a:extLst>
          </p:cNvPr>
          <p:cNvGrpSpPr/>
          <p:nvPr/>
        </p:nvGrpSpPr>
        <p:grpSpPr>
          <a:xfrm>
            <a:off x="7107028" y="-849947"/>
            <a:ext cx="3424681" cy="4040177"/>
            <a:chOff x="-18654" y="-1013371"/>
            <a:chExt cx="3424681" cy="4040177"/>
          </a:xfrm>
        </p:grpSpPr>
        <p:pic>
          <p:nvPicPr>
            <p:cNvPr id="18" name="Picture 6" descr="Vintage Chandelier transparent PNG - StickPNG">
              <a:extLst>
                <a:ext uri="{FF2B5EF4-FFF2-40B4-BE49-F238E27FC236}">
                  <a16:creationId xmlns:a16="http://schemas.microsoft.com/office/drawing/2014/main" id="{04F6DA93-9BB7-4D23-ABB4-C48BD1E2E1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FBB817B-4D7E-4324-B750-0F0E52DB71FD}"/>
                </a:ext>
              </a:extLst>
            </p:cNvPr>
            <p:cNvPicPr>
              <a:picLocks noChangeAspect="1"/>
            </p:cNvPicPr>
            <p:nvPr/>
          </p:nvPicPr>
          <p:blipFill>
            <a:blip r:embed="rId7"/>
            <a:stretch>
              <a:fillRect/>
            </a:stretch>
          </p:blipFill>
          <p:spPr>
            <a:xfrm>
              <a:off x="314793" y="873177"/>
              <a:ext cx="228600" cy="753827"/>
            </a:xfrm>
            <a:prstGeom prst="rect">
              <a:avLst/>
            </a:prstGeom>
          </p:spPr>
        </p:pic>
        <p:pic>
          <p:nvPicPr>
            <p:cNvPr id="20" name="Picture 19">
              <a:extLst>
                <a:ext uri="{FF2B5EF4-FFF2-40B4-BE49-F238E27FC236}">
                  <a16:creationId xmlns:a16="http://schemas.microsoft.com/office/drawing/2014/main" id="{BD3079A4-1A17-4441-A594-B6F2E8EB9DD4}"/>
                </a:ext>
              </a:extLst>
            </p:cNvPr>
            <p:cNvPicPr>
              <a:picLocks noChangeAspect="1"/>
            </p:cNvPicPr>
            <p:nvPr/>
          </p:nvPicPr>
          <p:blipFill>
            <a:blip r:embed="rId7"/>
            <a:stretch>
              <a:fillRect/>
            </a:stretch>
          </p:blipFill>
          <p:spPr>
            <a:xfrm>
              <a:off x="958121" y="793229"/>
              <a:ext cx="228600" cy="753827"/>
            </a:xfrm>
            <a:prstGeom prst="rect">
              <a:avLst/>
            </a:prstGeom>
          </p:spPr>
        </p:pic>
        <p:pic>
          <p:nvPicPr>
            <p:cNvPr id="21" name="Picture 20">
              <a:extLst>
                <a:ext uri="{FF2B5EF4-FFF2-40B4-BE49-F238E27FC236}">
                  <a16:creationId xmlns:a16="http://schemas.microsoft.com/office/drawing/2014/main" id="{1BD9C7AF-AC4B-489B-8E8E-731FE429FFC9}"/>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22" name="Picture 21">
              <a:extLst>
                <a:ext uri="{FF2B5EF4-FFF2-40B4-BE49-F238E27FC236}">
                  <a16:creationId xmlns:a16="http://schemas.microsoft.com/office/drawing/2014/main" id="{CCD95059-10D3-4A22-BB0A-AFE8F4FBBB87}"/>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23" name="Picture 22">
              <a:extLst>
                <a:ext uri="{FF2B5EF4-FFF2-40B4-BE49-F238E27FC236}">
                  <a16:creationId xmlns:a16="http://schemas.microsoft.com/office/drawing/2014/main" id="{B804BC73-E5CE-48C1-8699-631C52C15743}"/>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24" name="Picture 23">
              <a:extLst>
                <a:ext uri="{FF2B5EF4-FFF2-40B4-BE49-F238E27FC236}">
                  <a16:creationId xmlns:a16="http://schemas.microsoft.com/office/drawing/2014/main" id="{28D8BCA3-1A71-4064-AEED-2F058E5B329C}"/>
                </a:ext>
              </a:extLst>
            </p:cNvPr>
            <p:cNvPicPr>
              <a:picLocks noChangeAspect="1"/>
            </p:cNvPicPr>
            <p:nvPr/>
          </p:nvPicPr>
          <p:blipFill>
            <a:blip r:embed="rId7"/>
            <a:stretch>
              <a:fillRect/>
            </a:stretch>
          </p:blipFill>
          <p:spPr>
            <a:xfrm flipH="1">
              <a:off x="2419506" y="820975"/>
              <a:ext cx="256107" cy="874427"/>
            </a:xfrm>
            <a:prstGeom prst="rect">
              <a:avLst/>
            </a:prstGeom>
          </p:spPr>
        </p:pic>
      </p:grpSp>
    </p:spTree>
    <p:extLst>
      <p:ext uri="{BB962C8B-B14F-4D97-AF65-F5344CB8AC3E}">
        <p14:creationId xmlns:p14="http://schemas.microsoft.com/office/powerpoint/2010/main" val="522741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remade Room 3 (PSD) | Official PSDs">
            <a:extLst>
              <a:ext uri="{FF2B5EF4-FFF2-40B4-BE49-F238E27FC236}">
                <a16:creationId xmlns:a16="http://schemas.microsoft.com/office/drawing/2014/main" id="{6EBCD4CE-48AB-4C81-B9DA-B4A0CD936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260013" cy="102600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07EDE2F-E415-4C45-8B1C-391C20C6DCE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6382" b="100000" l="17085" r="76382"/>
                    </a14:imgEffect>
                  </a14:imgLayer>
                </a14:imgProps>
              </a:ext>
              <a:ext uri="{28A0092B-C50C-407E-A947-70E740481C1C}">
                <a14:useLocalDpi xmlns:a14="http://schemas.microsoft.com/office/drawing/2010/main" val="0"/>
              </a:ext>
            </a:extLst>
          </a:blip>
          <a:stretch>
            <a:fillRect/>
          </a:stretch>
        </p:blipFill>
        <p:spPr>
          <a:xfrm>
            <a:off x="-1166020" y="3378993"/>
            <a:ext cx="6881020" cy="6881020"/>
          </a:xfrm>
          <a:prstGeom prst="rect">
            <a:avLst/>
          </a:prstGeom>
        </p:spPr>
      </p:pic>
      <p:sp>
        <p:nvSpPr>
          <p:cNvPr id="5" name="Speech Bubble: Rectangle with Corners Rounded 4">
            <a:extLst>
              <a:ext uri="{FF2B5EF4-FFF2-40B4-BE49-F238E27FC236}">
                <a16:creationId xmlns:a16="http://schemas.microsoft.com/office/drawing/2014/main" id="{1456C623-EDB9-4AE2-9C6F-C85BCE7C3B3C}"/>
              </a:ext>
            </a:extLst>
          </p:cNvPr>
          <p:cNvSpPr/>
          <p:nvPr/>
        </p:nvSpPr>
        <p:spPr>
          <a:xfrm>
            <a:off x="3873501" y="6080124"/>
            <a:ext cx="6015037" cy="4064001"/>
          </a:xfrm>
          <a:prstGeom prst="wedgeRoundRectCallout">
            <a:avLst>
              <a:gd name="adj1" fmla="val -75613"/>
              <a:gd name="adj2" fmla="val -32497"/>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91BAE4C-44E0-489E-BFCD-E16D4076A0D9}"/>
              </a:ext>
            </a:extLst>
          </p:cNvPr>
          <p:cNvSpPr txBox="1"/>
          <p:nvPr/>
        </p:nvSpPr>
        <p:spPr>
          <a:xfrm>
            <a:off x="4125433" y="6400800"/>
            <a:ext cx="5613990" cy="3323987"/>
          </a:xfrm>
          <a:prstGeom prst="rect">
            <a:avLst/>
          </a:prstGeom>
          <a:noFill/>
        </p:spPr>
        <p:txBody>
          <a:bodyPr wrap="square" rtlCol="0">
            <a:spAutoFit/>
          </a:bodyPr>
          <a:lstStyle/>
          <a:p>
            <a:pPr algn="just"/>
            <a:r>
              <a:rPr lang="en-US" sz="3000" b="1" dirty="0"/>
              <a:t>Nikola Tesla was a Serbian-American inventor, electrical engineer, mechanical engineer, and futurist who is best known for his contributions to the design of the modern alternating current electricity supply system.</a:t>
            </a:r>
            <a:endParaRPr lang="en-GB" sz="3000" b="1" dirty="0"/>
          </a:p>
        </p:txBody>
      </p:sp>
      <p:pic>
        <p:nvPicPr>
          <p:cNvPr id="8194" name="Picture 2" descr="Nikola Tesla - Mark Marturello - 15 DSC-A0517 16">
            <a:extLst>
              <a:ext uri="{FF2B5EF4-FFF2-40B4-BE49-F238E27FC236}">
                <a16:creationId xmlns:a16="http://schemas.microsoft.com/office/drawing/2014/main" id="{1EC09B6E-CA45-484F-94FC-15E9654E8A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0023" y="250180"/>
            <a:ext cx="4372640" cy="555325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9472D56-B3CE-4481-8994-027AE2F26B76}"/>
              </a:ext>
            </a:extLst>
          </p:cNvPr>
          <p:cNvSpPr txBox="1"/>
          <p:nvPr/>
        </p:nvSpPr>
        <p:spPr>
          <a:xfrm>
            <a:off x="3588285" y="5252998"/>
            <a:ext cx="3083442" cy="646331"/>
          </a:xfrm>
          <a:prstGeom prst="rect">
            <a:avLst/>
          </a:prstGeom>
          <a:solidFill>
            <a:schemeClr val="accent4">
              <a:lumMod val="20000"/>
              <a:lumOff val="80000"/>
            </a:schemeClr>
          </a:solidFill>
          <a:ln w="76200">
            <a:solidFill>
              <a:srgbClr val="FFC000"/>
            </a:solidFill>
          </a:ln>
        </p:spPr>
        <p:txBody>
          <a:bodyPr wrap="square" rtlCol="0">
            <a:spAutoFit/>
          </a:bodyPr>
          <a:lstStyle/>
          <a:p>
            <a:pPr algn="ctr"/>
            <a:r>
              <a:rPr lang="en-GB" sz="3600" b="1" dirty="0"/>
              <a:t>Nikola Tesla</a:t>
            </a:r>
          </a:p>
        </p:txBody>
      </p:sp>
      <p:grpSp>
        <p:nvGrpSpPr>
          <p:cNvPr id="9" name="Group 8">
            <a:extLst>
              <a:ext uri="{FF2B5EF4-FFF2-40B4-BE49-F238E27FC236}">
                <a16:creationId xmlns:a16="http://schemas.microsoft.com/office/drawing/2014/main" id="{87A71D19-2D2E-40B9-ADE5-AE5DB5DDE96E}"/>
              </a:ext>
            </a:extLst>
          </p:cNvPr>
          <p:cNvGrpSpPr/>
          <p:nvPr/>
        </p:nvGrpSpPr>
        <p:grpSpPr>
          <a:xfrm>
            <a:off x="-18654" y="-1013371"/>
            <a:ext cx="3424681" cy="4040177"/>
            <a:chOff x="-18654" y="-1013371"/>
            <a:chExt cx="3424681" cy="4040177"/>
          </a:xfrm>
        </p:grpSpPr>
        <p:pic>
          <p:nvPicPr>
            <p:cNvPr id="10" name="Picture 6" descr="Vintage Chandelier transparent PNG - StickPNG">
              <a:extLst>
                <a:ext uri="{FF2B5EF4-FFF2-40B4-BE49-F238E27FC236}">
                  <a16:creationId xmlns:a16="http://schemas.microsoft.com/office/drawing/2014/main" id="{88BEDA6F-4800-4AF5-88B4-630051D5F0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75CF401D-F7B7-483C-BB75-A423EAB2C65F}"/>
                </a:ext>
              </a:extLst>
            </p:cNvPr>
            <p:cNvPicPr>
              <a:picLocks noChangeAspect="1"/>
            </p:cNvPicPr>
            <p:nvPr/>
          </p:nvPicPr>
          <p:blipFill>
            <a:blip r:embed="rId7"/>
            <a:stretch>
              <a:fillRect/>
            </a:stretch>
          </p:blipFill>
          <p:spPr>
            <a:xfrm>
              <a:off x="314793" y="873177"/>
              <a:ext cx="228600" cy="753827"/>
            </a:xfrm>
            <a:prstGeom prst="rect">
              <a:avLst/>
            </a:prstGeom>
          </p:spPr>
        </p:pic>
        <p:pic>
          <p:nvPicPr>
            <p:cNvPr id="12" name="Picture 11">
              <a:extLst>
                <a:ext uri="{FF2B5EF4-FFF2-40B4-BE49-F238E27FC236}">
                  <a16:creationId xmlns:a16="http://schemas.microsoft.com/office/drawing/2014/main" id="{3C428B78-E9B4-4CA6-A0A5-2D754214D33F}"/>
                </a:ext>
              </a:extLst>
            </p:cNvPr>
            <p:cNvPicPr>
              <a:picLocks noChangeAspect="1"/>
            </p:cNvPicPr>
            <p:nvPr/>
          </p:nvPicPr>
          <p:blipFill>
            <a:blip r:embed="rId7"/>
            <a:stretch>
              <a:fillRect/>
            </a:stretch>
          </p:blipFill>
          <p:spPr>
            <a:xfrm>
              <a:off x="958121" y="793229"/>
              <a:ext cx="228600" cy="753827"/>
            </a:xfrm>
            <a:prstGeom prst="rect">
              <a:avLst/>
            </a:prstGeom>
          </p:spPr>
        </p:pic>
        <p:pic>
          <p:nvPicPr>
            <p:cNvPr id="13" name="Picture 12">
              <a:extLst>
                <a:ext uri="{FF2B5EF4-FFF2-40B4-BE49-F238E27FC236}">
                  <a16:creationId xmlns:a16="http://schemas.microsoft.com/office/drawing/2014/main" id="{B0F6B5C3-9A9F-46AA-8844-91DA3872C7B7}"/>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14" name="Picture 13">
              <a:extLst>
                <a:ext uri="{FF2B5EF4-FFF2-40B4-BE49-F238E27FC236}">
                  <a16:creationId xmlns:a16="http://schemas.microsoft.com/office/drawing/2014/main" id="{88A50C7A-7F97-4A85-B6D1-B8F4CA90CC74}"/>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15" name="Picture 14">
              <a:extLst>
                <a:ext uri="{FF2B5EF4-FFF2-40B4-BE49-F238E27FC236}">
                  <a16:creationId xmlns:a16="http://schemas.microsoft.com/office/drawing/2014/main" id="{4E14DA99-8BC0-4660-8848-3EAB989510CE}"/>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16" name="Picture 15">
              <a:extLst>
                <a:ext uri="{FF2B5EF4-FFF2-40B4-BE49-F238E27FC236}">
                  <a16:creationId xmlns:a16="http://schemas.microsoft.com/office/drawing/2014/main" id="{862F099F-CEDB-4C26-AE7C-B2A9E2161605}"/>
                </a:ext>
              </a:extLst>
            </p:cNvPr>
            <p:cNvPicPr>
              <a:picLocks noChangeAspect="1"/>
            </p:cNvPicPr>
            <p:nvPr/>
          </p:nvPicPr>
          <p:blipFill>
            <a:blip r:embed="rId7"/>
            <a:stretch>
              <a:fillRect/>
            </a:stretch>
          </p:blipFill>
          <p:spPr>
            <a:xfrm flipH="1">
              <a:off x="2419506" y="820975"/>
              <a:ext cx="256107" cy="874427"/>
            </a:xfrm>
            <a:prstGeom prst="rect">
              <a:avLst/>
            </a:prstGeom>
          </p:spPr>
        </p:pic>
      </p:grpSp>
      <p:grpSp>
        <p:nvGrpSpPr>
          <p:cNvPr id="17" name="Group 16">
            <a:extLst>
              <a:ext uri="{FF2B5EF4-FFF2-40B4-BE49-F238E27FC236}">
                <a16:creationId xmlns:a16="http://schemas.microsoft.com/office/drawing/2014/main" id="{990E4AFB-B447-4071-B791-A0E44A44CD42}"/>
              </a:ext>
            </a:extLst>
          </p:cNvPr>
          <p:cNvGrpSpPr/>
          <p:nvPr/>
        </p:nvGrpSpPr>
        <p:grpSpPr>
          <a:xfrm>
            <a:off x="7107028" y="-849947"/>
            <a:ext cx="3424681" cy="4040177"/>
            <a:chOff x="-18654" y="-1013371"/>
            <a:chExt cx="3424681" cy="4040177"/>
          </a:xfrm>
        </p:grpSpPr>
        <p:pic>
          <p:nvPicPr>
            <p:cNvPr id="18" name="Picture 6" descr="Vintage Chandelier transparent PNG - StickPNG">
              <a:extLst>
                <a:ext uri="{FF2B5EF4-FFF2-40B4-BE49-F238E27FC236}">
                  <a16:creationId xmlns:a16="http://schemas.microsoft.com/office/drawing/2014/main" id="{24663422-BAD5-4B6F-9AD1-7C04E04D30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02A8A881-B616-4AA0-9860-8AA02FFACF1B}"/>
                </a:ext>
              </a:extLst>
            </p:cNvPr>
            <p:cNvPicPr>
              <a:picLocks noChangeAspect="1"/>
            </p:cNvPicPr>
            <p:nvPr/>
          </p:nvPicPr>
          <p:blipFill>
            <a:blip r:embed="rId7"/>
            <a:stretch>
              <a:fillRect/>
            </a:stretch>
          </p:blipFill>
          <p:spPr>
            <a:xfrm>
              <a:off x="314793" y="873177"/>
              <a:ext cx="228600" cy="753827"/>
            </a:xfrm>
            <a:prstGeom prst="rect">
              <a:avLst/>
            </a:prstGeom>
          </p:spPr>
        </p:pic>
        <p:pic>
          <p:nvPicPr>
            <p:cNvPr id="20" name="Picture 19">
              <a:extLst>
                <a:ext uri="{FF2B5EF4-FFF2-40B4-BE49-F238E27FC236}">
                  <a16:creationId xmlns:a16="http://schemas.microsoft.com/office/drawing/2014/main" id="{C4AD8AA3-9D58-4534-AAAC-F1389B3B0B96}"/>
                </a:ext>
              </a:extLst>
            </p:cNvPr>
            <p:cNvPicPr>
              <a:picLocks noChangeAspect="1"/>
            </p:cNvPicPr>
            <p:nvPr/>
          </p:nvPicPr>
          <p:blipFill>
            <a:blip r:embed="rId7"/>
            <a:stretch>
              <a:fillRect/>
            </a:stretch>
          </p:blipFill>
          <p:spPr>
            <a:xfrm>
              <a:off x="958121" y="793229"/>
              <a:ext cx="228600" cy="753827"/>
            </a:xfrm>
            <a:prstGeom prst="rect">
              <a:avLst/>
            </a:prstGeom>
          </p:spPr>
        </p:pic>
        <p:pic>
          <p:nvPicPr>
            <p:cNvPr id="21" name="Picture 20">
              <a:extLst>
                <a:ext uri="{FF2B5EF4-FFF2-40B4-BE49-F238E27FC236}">
                  <a16:creationId xmlns:a16="http://schemas.microsoft.com/office/drawing/2014/main" id="{C9A95A1C-2E0E-4B6D-9827-C328B1E29AFE}"/>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22" name="Picture 21">
              <a:extLst>
                <a:ext uri="{FF2B5EF4-FFF2-40B4-BE49-F238E27FC236}">
                  <a16:creationId xmlns:a16="http://schemas.microsoft.com/office/drawing/2014/main" id="{DE507545-BDA7-40EA-AC08-F19AE774D21E}"/>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23" name="Picture 22">
              <a:extLst>
                <a:ext uri="{FF2B5EF4-FFF2-40B4-BE49-F238E27FC236}">
                  <a16:creationId xmlns:a16="http://schemas.microsoft.com/office/drawing/2014/main" id="{CBF8B63A-5985-4E70-8AE9-4616239ADBF7}"/>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24" name="Picture 23">
              <a:extLst>
                <a:ext uri="{FF2B5EF4-FFF2-40B4-BE49-F238E27FC236}">
                  <a16:creationId xmlns:a16="http://schemas.microsoft.com/office/drawing/2014/main" id="{6B0F043F-4F6F-4688-A700-B0AF0BE47723}"/>
                </a:ext>
              </a:extLst>
            </p:cNvPr>
            <p:cNvPicPr>
              <a:picLocks noChangeAspect="1"/>
            </p:cNvPicPr>
            <p:nvPr/>
          </p:nvPicPr>
          <p:blipFill>
            <a:blip r:embed="rId7"/>
            <a:stretch>
              <a:fillRect/>
            </a:stretch>
          </p:blipFill>
          <p:spPr>
            <a:xfrm flipH="1">
              <a:off x="2419506" y="820975"/>
              <a:ext cx="256107" cy="874427"/>
            </a:xfrm>
            <a:prstGeom prst="rect">
              <a:avLst/>
            </a:prstGeom>
          </p:spPr>
        </p:pic>
      </p:grpSp>
    </p:spTree>
    <p:extLst>
      <p:ext uri="{BB962C8B-B14F-4D97-AF65-F5344CB8AC3E}">
        <p14:creationId xmlns:p14="http://schemas.microsoft.com/office/powerpoint/2010/main" val="8509512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remade Room 3 (PSD) | Official PSDs">
            <a:extLst>
              <a:ext uri="{FF2B5EF4-FFF2-40B4-BE49-F238E27FC236}">
                <a16:creationId xmlns:a16="http://schemas.microsoft.com/office/drawing/2014/main" id="{6EBCD4CE-48AB-4C81-B9DA-B4A0CD936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260013" cy="102600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ECE63EA-66CF-4C91-94BA-1A573CD2D084}"/>
              </a:ext>
            </a:extLst>
          </p:cNvPr>
          <p:cNvPicPr>
            <a:picLocks noChangeAspect="1"/>
          </p:cNvPicPr>
          <p:nvPr/>
        </p:nvPicPr>
        <p:blipFill>
          <a:blip r:embed="rId3"/>
          <a:stretch>
            <a:fillRect/>
          </a:stretch>
        </p:blipFill>
        <p:spPr>
          <a:xfrm>
            <a:off x="3213867" y="115888"/>
            <a:ext cx="4218392" cy="5411179"/>
          </a:xfrm>
          <a:prstGeom prst="rect">
            <a:avLst/>
          </a:prstGeom>
        </p:spPr>
      </p:pic>
      <p:pic>
        <p:nvPicPr>
          <p:cNvPr id="4" name="Picture 3">
            <a:extLst>
              <a:ext uri="{FF2B5EF4-FFF2-40B4-BE49-F238E27FC236}">
                <a16:creationId xmlns:a16="http://schemas.microsoft.com/office/drawing/2014/main" id="{D07EDE2F-E415-4C45-8B1C-391C20C6DCE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6382" b="100000" l="17085" r="76382"/>
                    </a14:imgEffect>
                  </a14:imgLayer>
                </a14:imgProps>
              </a:ext>
              <a:ext uri="{28A0092B-C50C-407E-A947-70E740481C1C}">
                <a14:useLocalDpi xmlns:a14="http://schemas.microsoft.com/office/drawing/2010/main" val="0"/>
              </a:ext>
            </a:extLst>
          </a:blip>
          <a:stretch>
            <a:fillRect/>
          </a:stretch>
        </p:blipFill>
        <p:spPr>
          <a:xfrm>
            <a:off x="-1134052" y="3320257"/>
            <a:ext cx="6881020" cy="6881020"/>
          </a:xfrm>
          <a:prstGeom prst="rect">
            <a:avLst/>
          </a:prstGeom>
        </p:spPr>
      </p:pic>
      <p:sp>
        <p:nvSpPr>
          <p:cNvPr id="5" name="Speech Bubble: Rectangle with Corners Rounded 4">
            <a:extLst>
              <a:ext uri="{FF2B5EF4-FFF2-40B4-BE49-F238E27FC236}">
                <a16:creationId xmlns:a16="http://schemas.microsoft.com/office/drawing/2014/main" id="{1456C623-EDB9-4AE2-9C6F-C85BCE7C3B3C}"/>
              </a:ext>
            </a:extLst>
          </p:cNvPr>
          <p:cNvSpPr/>
          <p:nvPr/>
        </p:nvSpPr>
        <p:spPr>
          <a:xfrm>
            <a:off x="3873501" y="6080124"/>
            <a:ext cx="6015037" cy="4064001"/>
          </a:xfrm>
          <a:prstGeom prst="wedgeRoundRectCallout">
            <a:avLst>
              <a:gd name="adj1" fmla="val -75967"/>
              <a:gd name="adj2" fmla="val -34590"/>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91BAE4C-44E0-489E-BFCD-E16D4076A0D9}"/>
              </a:ext>
            </a:extLst>
          </p:cNvPr>
          <p:cNvSpPr txBox="1"/>
          <p:nvPr/>
        </p:nvSpPr>
        <p:spPr>
          <a:xfrm>
            <a:off x="4056321" y="6548411"/>
            <a:ext cx="5832217" cy="3046988"/>
          </a:xfrm>
          <a:prstGeom prst="rect">
            <a:avLst/>
          </a:prstGeom>
          <a:noFill/>
        </p:spPr>
        <p:txBody>
          <a:bodyPr wrap="square" rtlCol="0">
            <a:spAutoFit/>
          </a:bodyPr>
          <a:lstStyle/>
          <a:p>
            <a:pPr lvl="0" algn="just"/>
            <a:r>
              <a:rPr lang="en-US" sz="3200" b="1" dirty="0">
                <a:solidFill>
                  <a:prstClr val="black"/>
                </a:solidFill>
              </a:rPr>
              <a:t>Sir William Henry Perkin, FRS was a British chemist and entrepreneur best known for his serendipitous discovery of the first synthetic organic dye, mauveine, made from aniline.</a:t>
            </a:r>
            <a:endPar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FD6E9F4-4D5F-4A2D-B81B-885E661110FE}"/>
              </a:ext>
            </a:extLst>
          </p:cNvPr>
          <p:cNvSpPr txBox="1"/>
          <p:nvPr/>
        </p:nvSpPr>
        <p:spPr>
          <a:xfrm>
            <a:off x="3327134" y="4782811"/>
            <a:ext cx="3991858" cy="1200329"/>
          </a:xfrm>
          <a:prstGeom prst="rect">
            <a:avLst/>
          </a:prstGeom>
          <a:solidFill>
            <a:schemeClr val="accent4">
              <a:lumMod val="20000"/>
              <a:lumOff val="80000"/>
            </a:schemeClr>
          </a:solidFill>
          <a:ln w="76200">
            <a:solidFill>
              <a:srgbClr val="FFC000"/>
            </a:solidFill>
          </a:ln>
        </p:spPr>
        <p:txBody>
          <a:bodyPr wrap="square" rtlCol="0">
            <a:spAutoFit/>
          </a:bodyPr>
          <a:lstStyle/>
          <a:p>
            <a:pPr lvl="0" algn="ctr"/>
            <a:r>
              <a:rPr lang="en-GB" sz="3600" b="1" dirty="0">
                <a:solidFill>
                  <a:prstClr val="black"/>
                </a:solidFill>
              </a:rPr>
              <a:t>William Henry Perkin</a:t>
            </a:r>
            <a:endPar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591EB34D-5B6F-4385-A457-8C3B8C15138B}"/>
              </a:ext>
            </a:extLst>
          </p:cNvPr>
          <p:cNvGrpSpPr/>
          <p:nvPr/>
        </p:nvGrpSpPr>
        <p:grpSpPr>
          <a:xfrm>
            <a:off x="-18654" y="-1013371"/>
            <a:ext cx="3424681" cy="4040177"/>
            <a:chOff x="-18654" y="-1013371"/>
            <a:chExt cx="3424681" cy="4040177"/>
          </a:xfrm>
        </p:grpSpPr>
        <p:pic>
          <p:nvPicPr>
            <p:cNvPr id="10" name="Picture 6" descr="Vintage Chandelier transparent PNG - StickPNG">
              <a:extLst>
                <a:ext uri="{FF2B5EF4-FFF2-40B4-BE49-F238E27FC236}">
                  <a16:creationId xmlns:a16="http://schemas.microsoft.com/office/drawing/2014/main" id="{E04869FE-8E6E-4D99-BB82-CF7C57FD46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98FF711-D42C-41E7-BE9C-C955B94CBBC1}"/>
                </a:ext>
              </a:extLst>
            </p:cNvPr>
            <p:cNvPicPr>
              <a:picLocks noChangeAspect="1"/>
            </p:cNvPicPr>
            <p:nvPr/>
          </p:nvPicPr>
          <p:blipFill>
            <a:blip r:embed="rId7"/>
            <a:stretch>
              <a:fillRect/>
            </a:stretch>
          </p:blipFill>
          <p:spPr>
            <a:xfrm>
              <a:off x="314793" y="873177"/>
              <a:ext cx="228600" cy="753827"/>
            </a:xfrm>
            <a:prstGeom prst="rect">
              <a:avLst/>
            </a:prstGeom>
          </p:spPr>
        </p:pic>
        <p:pic>
          <p:nvPicPr>
            <p:cNvPr id="12" name="Picture 11">
              <a:extLst>
                <a:ext uri="{FF2B5EF4-FFF2-40B4-BE49-F238E27FC236}">
                  <a16:creationId xmlns:a16="http://schemas.microsoft.com/office/drawing/2014/main" id="{A6FA3F2D-55B9-4AE3-A899-3FB45C9D20D8}"/>
                </a:ext>
              </a:extLst>
            </p:cNvPr>
            <p:cNvPicPr>
              <a:picLocks noChangeAspect="1"/>
            </p:cNvPicPr>
            <p:nvPr/>
          </p:nvPicPr>
          <p:blipFill>
            <a:blip r:embed="rId7"/>
            <a:stretch>
              <a:fillRect/>
            </a:stretch>
          </p:blipFill>
          <p:spPr>
            <a:xfrm>
              <a:off x="958121" y="793229"/>
              <a:ext cx="228600" cy="753827"/>
            </a:xfrm>
            <a:prstGeom prst="rect">
              <a:avLst/>
            </a:prstGeom>
          </p:spPr>
        </p:pic>
        <p:pic>
          <p:nvPicPr>
            <p:cNvPr id="13" name="Picture 12">
              <a:extLst>
                <a:ext uri="{FF2B5EF4-FFF2-40B4-BE49-F238E27FC236}">
                  <a16:creationId xmlns:a16="http://schemas.microsoft.com/office/drawing/2014/main" id="{A462B0E9-C446-4D4C-BA89-8A6C37AC2FC4}"/>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14" name="Picture 13">
              <a:extLst>
                <a:ext uri="{FF2B5EF4-FFF2-40B4-BE49-F238E27FC236}">
                  <a16:creationId xmlns:a16="http://schemas.microsoft.com/office/drawing/2014/main" id="{C97A1060-B47F-4EFC-AF0A-F1FF3B2A0528}"/>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15" name="Picture 14">
              <a:extLst>
                <a:ext uri="{FF2B5EF4-FFF2-40B4-BE49-F238E27FC236}">
                  <a16:creationId xmlns:a16="http://schemas.microsoft.com/office/drawing/2014/main" id="{8ED301B7-7A9E-44BB-A862-F27C864F43B1}"/>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16" name="Picture 15">
              <a:extLst>
                <a:ext uri="{FF2B5EF4-FFF2-40B4-BE49-F238E27FC236}">
                  <a16:creationId xmlns:a16="http://schemas.microsoft.com/office/drawing/2014/main" id="{C8E236F1-8E55-42A0-8141-2301D95090FC}"/>
                </a:ext>
              </a:extLst>
            </p:cNvPr>
            <p:cNvPicPr>
              <a:picLocks noChangeAspect="1"/>
            </p:cNvPicPr>
            <p:nvPr/>
          </p:nvPicPr>
          <p:blipFill>
            <a:blip r:embed="rId7"/>
            <a:stretch>
              <a:fillRect/>
            </a:stretch>
          </p:blipFill>
          <p:spPr>
            <a:xfrm flipH="1">
              <a:off x="2419506" y="820975"/>
              <a:ext cx="256107" cy="874427"/>
            </a:xfrm>
            <a:prstGeom prst="rect">
              <a:avLst/>
            </a:prstGeom>
          </p:spPr>
        </p:pic>
      </p:grpSp>
      <p:grpSp>
        <p:nvGrpSpPr>
          <p:cNvPr id="17" name="Group 16">
            <a:extLst>
              <a:ext uri="{FF2B5EF4-FFF2-40B4-BE49-F238E27FC236}">
                <a16:creationId xmlns:a16="http://schemas.microsoft.com/office/drawing/2014/main" id="{945FB45C-8AAF-48E6-A760-3C0612A9E2A8}"/>
              </a:ext>
            </a:extLst>
          </p:cNvPr>
          <p:cNvGrpSpPr/>
          <p:nvPr/>
        </p:nvGrpSpPr>
        <p:grpSpPr>
          <a:xfrm>
            <a:off x="7107028" y="-849947"/>
            <a:ext cx="3424681" cy="4040177"/>
            <a:chOff x="-18654" y="-1013371"/>
            <a:chExt cx="3424681" cy="4040177"/>
          </a:xfrm>
        </p:grpSpPr>
        <p:pic>
          <p:nvPicPr>
            <p:cNvPr id="18" name="Picture 6" descr="Vintage Chandelier transparent PNG - StickPNG">
              <a:extLst>
                <a:ext uri="{FF2B5EF4-FFF2-40B4-BE49-F238E27FC236}">
                  <a16:creationId xmlns:a16="http://schemas.microsoft.com/office/drawing/2014/main" id="{04F6DA93-9BB7-4D23-ABB4-C48BD1E2E1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FBB817B-4D7E-4324-B750-0F0E52DB71FD}"/>
                </a:ext>
              </a:extLst>
            </p:cNvPr>
            <p:cNvPicPr>
              <a:picLocks noChangeAspect="1"/>
            </p:cNvPicPr>
            <p:nvPr/>
          </p:nvPicPr>
          <p:blipFill>
            <a:blip r:embed="rId7"/>
            <a:stretch>
              <a:fillRect/>
            </a:stretch>
          </p:blipFill>
          <p:spPr>
            <a:xfrm>
              <a:off x="314793" y="873177"/>
              <a:ext cx="228600" cy="753827"/>
            </a:xfrm>
            <a:prstGeom prst="rect">
              <a:avLst/>
            </a:prstGeom>
          </p:spPr>
        </p:pic>
        <p:pic>
          <p:nvPicPr>
            <p:cNvPr id="20" name="Picture 19">
              <a:extLst>
                <a:ext uri="{FF2B5EF4-FFF2-40B4-BE49-F238E27FC236}">
                  <a16:creationId xmlns:a16="http://schemas.microsoft.com/office/drawing/2014/main" id="{BD3079A4-1A17-4441-A594-B6F2E8EB9DD4}"/>
                </a:ext>
              </a:extLst>
            </p:cNvPr>
            <p:cNvPicPr>
              <a:picLocks noChangeAspect="1"/>
            </p:cNvPicPr>
            <p:nvPr/>
          </p:nvPicPr>
          <p:blipFill>
            <a:blip r:embed="rId7"/>
            <a:stretch>
              <a:fillRect/>
            </a:stretch>
          </p:blipFill>
          <p:spPr>
            <a:xfrm>
              <a:off x="958121" y="793229"/>
              <a:ext cx="228600" cy="753827"/>
            </a:xfrm>
            <a:prstGeom prst="rect">
              <a:avLst/>
            </a:prstGeom>
          </p:spPr>
        </p:pic>
        <p:pic>
          <p:nvPicPr>
            <p:cNvPr id="21" name="Picture 20">
              <a:extLst>
                <a:ext uri="{FF2B5EF4-FFF2-40B4-BE49-F238E27FC236}">
                  <a16:creationId xmlns:a16="http://schemas.microsoft.com/office/drawing/2014/main" id="{1BD9C7AF-AC4B-489B-8E8E-731FE429FFC9}"/>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22" name="Picture 21">
              <a:extLst>
                <a:ext uri="{FF2B5EF4-FFF2-40B4-BE49-F238E27FC236}">
                  <a16:creationId xmlns:a16="http://schemas.microsoft.com/office/drawing/2014/main" id="{CCD95059-10D3-4A22-BB0A-AFE8F4FBBB87}"/>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23" name="Picture 22">
              <a:extLst>
                <a:ext uri="{FF2B5EF4-FFF2-40B4-BE49-F238E27FC236}">
                  <a16:creationId xmlns:a16="http://schemas.microsoft.com/office/drawing/2014/main" id="{B804BC73-E5CE-48C1-8699-631C52C15743}"/>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24" name="Picture 23">
              <a:extLst>
                <a:ext uri="{FF2B5EF4-FFF2-40B4-BE49-F238E27FC236}">
                  <a16:creationId xmlns:a16="http://schemas.microsoft.com/office/drawing/2014/main" id="{28D8BCA3-1A71-4064-AEED-2F058E5B329C}"/>
                </a:ext>
              </a:extLst>
            </p:cNvPr>
            <p:cNvPicPr>
              <a:picLocks noChangeAspect="1"/>
            </p:cNvPicPr>
            <p:nvPr/>
          </p:nvPicPr>
          <p:blipFill>
            <a:blip r:embed="rId7"/>
            <a:stretch>
              <a:fillRect/>
            </a:stretch>
          </p:blipFill>
          <p:spPr>
            <a:xfrm flipH="1">
              <a:off x="2419506" y="820975"/>
              <a:ext cx="256107" cy="874427"/>
            </a:xfrm>
            <a:prstGeom prst="rect">
              <a:avLst/>
            </a:prstGeom>
          </p:spPr>
        </p:pic>
      </p:grpSp>
    </p:spTree>
    <p:extLst>
      <p:ext uri="{BB962C8B-B14F-4D97-AF65-F5344CB8AC3E}">
        <p14:creationId xmlns:p14="http://schemas.microsoft.com/office/powerpoint/2010/main" val="2621064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remade Room 3 (PSD) | Official PSDs">
            <a:extLst>
              <a:ext uri="{FF2B5EF4-FFF2-40B4-BE49-F238E27FC236}">
                <a16:creationId xmlns:a16="http://schemas.microsoft.com/office/drawing/2014/main" id="{6EBCD4CE-48AB-4C81-B9DA-B4A0CD936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260013" cy="102600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07EDE2F-E415-4C45-8B1C-391C20C6DCE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6382" b="100000" l="17085" r="76382"/>
                    </a14:imgEffect>
                  </a14:imgLayer>
                </a14:imgProps>
              </a:ext>
              <a:ext uri="{28A0092B-C50C-407E-A947-70E740481C1C}">
                <a14:useLocalDpi xmlns:a14="http://schemas.microsoft.com/office/drawing/2010/main" val="0"/>
              </a:ext>
            </a:extLst>
          </a:blip>
          <a:stretch>
            <a:fillRect/>
          </a:stretch>
        </p:blipFill>
        <p:spPr>
          <a:xfrm>
            <a:off x="-1166020" y="3378993"/>
            <a:ext cx="6881020" cy="6881020"/>
          </a:xfrm>
          <a:prstGeom prst="rect">
            <a:avLst/>
          </a:prstGeom>
        </p:spPr>
      </p:pic>
      <p:sp>
        <p:nvSpPr>
          <p:cNvPr id="5" name="Speech Bubble: Rectangle with Corners Rounded 4">
            <a:extLst>
              <a:ext uri="{FF2B5EF4-FFF2-40B4-BE49-F238E27FC236}">
                <a16:creationId xmlns:a16="http://schemas.microsoft.com/office/drawing/2014/main" id="{1456C623-EDB9-4AE2-9C6F-C85BCE7C3B3C}"/>
              </a:ext>
            </a:extLst>
          </p:cNvPr>
          <p:cNvSpPr/>
          <p:nvPr/>
        </p:nvSpPr>
        <p:spPr>
          <a:xfrm>
            <a:off x="3873501" y="6080124"/>
            <a:ext cx="6015037" cy="4064001"/>
          </a:xfrm>
          <a:prstGeom prst="wedgeRoundRectCallout">
            <a:avLst>
              <a:gd name="adj1" fmla="val -74199"/>
              <a:gd name="adj2" fmla="val -33020"/>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91BAE4C-44E0-489E-BFCD-E16D4076A0D9}"/>
              </a:ext>
            </a:extLst>
          </p:cNvPr>
          <p:cNvSpPr txBox="1"/>
          <p:nvPr/>
        </p:nvSpPr>
        <p:spPr>
          <a:xfrm>
            <a:off x="3967568" y="6231751"/>
            <a:ext cx="5826901" cy="3970318"/>
          </a:xfrm>
          <a:prstGeom prst="rect">
            <a:avLst/>
          </a:prstGeom>
          <a:noFill/>
        </p:spPr>
        <p:txBody>
          <a:bodyPr wrap="square" rtlCol="0">
            <a:spAutoFit/>
          </a:bodyPr>
          <a:lstStyle/>
          <a:p>
            <a:pPr algn="just"/>
            <a:r>
              <a:rPr lang="en-US" sz="2800" b="1" dirty="0"/>
              <a:t>Galileo di Vincenzo </a:t>
            </a:r>
            <a:r>
              <a:rPr lang="en-US" sz="2800" b="1" dirty="0" err="1"/>
              <a:t>Bonaulti</a:t>
            </a:r>
            <a:r>
              <a:rPr lang="en-US" sz="2800" b="1" dirty="0"/>
              <a:t> de Galilei was an Italian astronomer, physicist and engineer, sometimes described as a polymath, from Pisa. Galileo has been called the "father of observational astronomy", the "father of modern physics", the "father of the scientific method", and the "father of modern science".</a:t>
            </a:r>
            <a:endParaRPr lang="en-GB" sz="2800" b="1" dirty="0"/>
          </a:p>
        </p:txBody>
      </p:sp>
      <p:pic>
        <p:nvPicPr>
          <p:cNvPr id="7170" name="Picture 2" descr="Galileo Galilei - Mark Marturello - 24 DSC-A0517 30">
            <a:extLst>
              <a:ext uri="{FF2B5EF4-FFF2-40B4-BE49-F238E27FC236}">
                <a16:creationId xmlns:a16="http://schemas.microsoft.com/office/drawing/2014/main" id="{3C29FE4A-21EE-43CC-82AE-439BA934B2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6354" y="298559"/>
            <a:ext cx="4585291" cy="545649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0E892AB-27F1-4A44-8C15-778F6148F668}"/>
              </a:ext>
            </a:extLst>
          </p:cNvPr>
          <p:cNvSpPr txBox="1"/>
          <p:nvPr/>
        </p:nvSpPr>
        <p:spPr>
          <a:xfrm>
            <a:off x="3588284" y="5128190"/>
            <a:ext cx="3083442" cy="646331"/>
          </a:xfrm>
          <a:prstGeom prst="rect">
            <a:avLst/>
          </a:prstGeom>
          <a:solidFill>
            <a:schemeClr val="accent4">
              <a:lumMod val="20000"/>
              <a:lumOff val="80000"/>
            </a:schemeClr>
          </a:solidFill>
          <a:ln w="76200">
            <a:solidFill>
              <a:srgbClr val="FFC000"/>
            </a:solidFill>
          </a:ln>
        </p:spPr>
        <p:txBody>
          <a:bodyPr wrap="square" rtlCol="0">
            <a:spAutoFit/>
          </a:bodyPr>
          <a:lstStyle/>
          <a:p>
            <a:pPr algn="ctr"/>
            <a:r>
              <a:rPr lang="en-GB" sz="3600" b="1" dirty="0"/>
              <a:t>Galileo Galilei</a:t>
            </a:r>
          </a:p>
        </p:txBody>
      </p:sp>
      <p:grpSp>
        <p:nvGrpSpPr>
          <p:cNvPr id="9" name="Group 8">
            <a:extLst>
              <a:ext uri="{FF2B5EF4-FFF2-40B4-BE49-F238E27FC236}">
                <a16:creationId xmlns:a16="http://schemas.microsoft.com/office/drawing/2014/main" id="{41F276A6-686E-4F78-831A-FB183D0FCD5F}"/>
              </a:ext>
            </a:extLst>
          </p:cNvPr>
          <p:cNvGrpSpPr/>
          <p:nvPr/>
        </p:nvGrpSpPr>
        <p:grpSpPr>
          <a:xfrm>
            <a:off x="-18654" y="-1013371"/>
            <a:ext cx="3424681" cy="4040177"/>
            <a:chOff x="-18654" y="-1013371"/>
            <a:chExt cx="3424681" cy="4040177"/>
          </a:xfrm>
        </p:grpSpPr>
        <p:pic>
          <p:nvPicPr>
            <p:cNvPr id="10" name="Picture 6" descr="Vintage Chandelier transparent PNG - StickPNG">
              <a:extLst>
                <a:ext uri="{FF2B5EF4-FFF2-40B4-BE49-F238E27FC236}">
                  <a16:creationId xmlns:a16="http://schemas.microsoft.com/office/drawing/2014/main" id="{221264E8-7FAD-470A-A0A1-61A4673FCE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9C36523D-56A7-4064-BBC1-6F0850CCD28E}"/>
                </a:ext>
              </a:extLst>
            </p:cNvPr>
            <p:cNvPicPr>
              <a:picLocks noChangeAspect="1"/>
            </p:cNvPicPr>
            <p:nvPr/>
          </p:nvPicPr>
          <p:blipFill>
            <a:blip r:embed="rId7"/>
            <a:stretch>
              <a:fillRect/>
            </a:stretch>
          </p:blipFill>
          <p:spPr>
            <a:xfrm>
              <a:off x="314793" y="873177"/>
              <a:ext cx="228600" cy="753827"/>
            </a:xfrm>
            <a:prstGeom prst="rect">
              <a:avLst/>
            </a:prstGeom>
          </p:spPr>
        </p:pic>
        <p:pic>
          <p:nvPicPr>
            <p:cNvPr id="12" name="Picture 11">
              <a:extLst>
                <a:ext uri="{FF2B5EF4-FFF2-40B4-BE49-F238E27FC236}">
                  <a16:creationId xmlns:a16="http://schemas.microsoft.com/office/drawing/2014/main" id="{B2F29CAE-EEF4-443D-8DB9-903BCAF44ADB}"/>
                </a:ext>
              </a:extLst>
            </p:cNvPr>
            <p:cNvPicPr>
              <a:picLocks noChangeAspect="1"/>
            </p:cNvPicPr>
            <p:nvPr/>
          </p:nvPicPr>
          <p:blipFill>
            <a:blip r:embed="rId7"/>
            <a:stretch>
              <a:fillRect/>
            </a:stretch>
          </p:blipFill>
          <p:spPr>
            <a:xfrm>
              <a:off x="958121" y="793229"/>
              <a:ext cx="228600" cy="753827"/>
            </a:xfrm>
            <a:prstGeom prst="rect">
              <a:avLst/>
            </a:prstGeom>
          </p:spPr>
        </p:pic>
        <p:pic>
          <p:nvPicPr>
            <p:cNvPr id="13" name="Picture 12">
              <a:extLst>
                <a:ext uri="{FF2B5EF4-FFF2-40B4-BE49-F238E27FC236}">
                  <a16:creationId xmlns:a16="http://schemas.microsoft.com/office/drawing/2014/main" id="{4475FFC8-368D-413E-82E3-C2BFAE40891B}"/>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14" name="Picture 13">
              <a:extLst>
                <a:ext uri="{FF2B5EF4-FFF2-40B4-BE49-F238E27FC236}">
                  <a16:creationId xmlns:a16="http://schemas.microsoft.com/office/drawing/2014/main" id="{D62F4391-B35B-42FA-8EFB-5651283F42B4}"/>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15" name="Picture 14">
              <a:extLst>
                <a:ext uri="{FF2B5EF4-FFF2-40B4-BE49-F238E27FC236}">
                  <a16:creationId xmlns:a16="http://schemas.microsoft.com/office/drawing/2014/main" id="{ACAA2981-1800-4424-B82D-16C57DD7851A}"/>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16" name="Picture 15">
              <a:extLst>
                <a:ext uri="{FF2B5EF4-FFF2-40B4-BE49-F238E27FC236}">
                  <a16:creationId xmlns:a16="http://schemas.microsoft.com/office/drawing/2014/main" id="{C3035D00-A9CE-49B7-9820-61D5A7A52344}"/>
                </a:ext>
              </a:extLst>
            </p:cNvPr>
            <p:cNvPicPr>
              <a:picLocks noChangeAspect="1"/>
            </p:cNvPicPr>
            <p:nvPr/>
          </p:nvPicPr>
          <p:blipFill>
            <a:blip r:embed="rId7"/>
            <a:stretch>
              <a:fillRect/>
            </a:stretch>
          </p:blipFill>
          <p:spPr>
            <a:xfrm flipH="1">
              <a:off x="2419506" y="820975"/>
              <a:ext cx="256107" cy="874427"/>
            </a:xfrm>
            <a:prstGeom prst="rect">
              <a:avLst/>
            </a:prstGeom>
          </p:spPr>
        </p:pic>
      </p:grpSp>
      <p:grpSp>
        <p:nvGrpSpPr>
          <p:cNvPr id="17" name="Group 16">
            <a:extLst>
              <a:ext uri="{FF2B5EF4-FFF2-40B4-BE49-F238E27FC236}">
                <a16:creationId xmlns:a16="http://schemas.microsoft.com/office/drawing/2014/main" id="{4205C701-765A-4827-8D3F-413776481928}"/>
              </a:ext>
            </a:extLst>
          </p:cNvPr>
          <p:cNvGrpSpPr/>
          <p:nvPr/>
        </p:nvGrpSpPr>
        <p:grpSpPr>
          <a:xfrm>
            <a:off x="7107028" y="-849947"/>
            <a:ext cx="3424681" cy="4040177"/>
            <a:chOff x="-18654" y="-1013371"/>
            <a:chExt cx="3424681" cy="4040177"/>
          </a:xfrm>
        </p:grpSpPr>
        <p:pic>
          <p:nvPicPr>
            <p:cNvPr id="18" name="Picture 6" descr="Vintage Chandelier transparent PNG - StickPNG">
              <a:extLst>
                <a:ext uri="{FF2B5EF4-FFF2-40B4-BE49-F238E27FC236}">
                  <a16:creationId xmlns:a16="http://schemas.microsoft.com/office/drawing/2014/main" id="{ACA2268E-5ED5-4D73-89CC-2A2D7991B1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7A469A3E-AC7B-433D-AC9B-A47E26BD40EE}"/>
                </a:ext>
              </a:extLst>
            </p:cNvPr>
            <p:cNvPicPr>
              <a:picLocks noChangeAspect="1"/>
            </p:cNvPicPr>
            <p:nvPr/>
          </p:nvPicPr>
          <p:blipFill>
            <a:blip r:embed="rId7"/>
            <a:stretch>
              <a:fillRect/>
            </a:stretch>
          </p:blipFill>
          <p:spPr>
            <a:xfrm>
              <a:off x="314793" y="873177"/>
              <a:ext cx="228600" cy="753827"/>
            </a:xfrm>
            <a:prstGeom prst="rect">
              <a:avLst/>
            </a:prstGeom>
          </p:spPr>
        </p:pic>
        <p:pic>
          <p:nvPicPr>
            <p:cNvPr id="20" name="Picture 19">
              <a:extLst>
                <a:ext uri="{FF2B5EF4-FFF2-40B4-BE49-F238E27FC236}">
                  <a16:creationId xmlns:a16="http://schemas.microsoft.com/office/drawing/2014/main" id="{7526677E-0A30-4420-AD39-FA2AD4C97732}"/>
                </a:ext>
              </a:extLst>
            </p:cNvPr>
            <p:cNvPicPr>
              <a:picLocks noChangeAspect="1"/>
            </p:cNvPicPr>
            <p:nvPr/>
          </p:nvPicPr>
          <p:blipFill>
            <a:blip r:embed="rId7"/>
            <a:stretch>
              <a:fillRect/>
            </a:stretch>
          </p:blipFill>
          <p:spPr>
            <a:xfrm>
              <a:off x="958121" y="793229"/>
              <a:ext cx="228600" cy="753827"/>
            </a:xfrm>
            <a:prstGeom prst="rect">
              <a:avLst/>
            </a:prstGeom>
          </p:spPr>
        </p:pic>
        <p:pic>
          <p:nvPicPr>
            <p:cNvPr id="21" name="Picture 20">
              <a:extLst>
                <a:ext uri="{FF2B5EF4-FFF2-40B4-BE49-F238E27FC236}">
                  <a16:creationId xmlns:a16="http://schemas.microsoft.com/office/drawing/2014/main" id="{CBA05260-E2A5-4314-AA89-9415551ECAAD}"/>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22" name="Picture 21">
              <a:extLst>
                <a:ext uri="{FF2B5EF4-FFF2-40B4-BE49-F238E27FC236}">
                  <a16:creationId xmlns:a16="http://schemas.microsoft.com/office/drawing/2014/main" id="{C94B9097-68C2-409F-B9AA-20103DC57C34}"/>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23" name="Picture 22">
              <a:extLst>
                <a:ext uri="{FF2B5EF4-FFF2-40B4-BE49-F238E27FC236}">
                  <a16:creationId xmlns:a16="http://schemas.microsoft.com/office/drawing/2014/main" id="{0AEFBEC6-8675-47BD-9006-D0E2C6213F82}"/>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24" name="Picture 23">
              <a:extLst>
                <a:ext uri="{FF2B5EF4-FFF2-40B4-BE49-F238E27FC236}">
                  <a16:creationId xmlns:a16="http://schemas.microsoft.com/office/drawing/2014/main" id="{14C65CF2-3155-4FCC-B788-702AB34AF92F}"/>
                </a:ext>
              </a:extLst>
            </p:cNvPr>
            <p:cNvPicPr>
              <a:picLocks noChangeAspect="1"/>
            </p:cNvPicPr>
            <p:nvPr/>
          </p:nvPicPr>
          <p:blipFill>
            <a:blip r:embed="rId7"/>
            <a:stretch>
              <a:fillRect/>
            </a:stretch>
          </p:blipFill>
          <p:spPr>
            <a:xfrm flipH="1">
              <a:off x="2419506" y="820975"/>
              <a:ext cx="256107" cy="874427"/>
            </a:xfrm>
            <a:prstGeom prst="rect">
              <a:avLst/>
            </a:prstGeom>
          </p:spPr>
        </p:pic>
      </p:grpSp>
    </p:spTree>
    <p:extLst>
      <p:ext uri="{BB962C8B-B14F-4D97-AF65-F5344CB8AC3E}">
        <p14:creationId xmlns:p14="http://schemas.microsoft.com/office/powerpoint/2010/main" val="3412877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remade Room 3 (PSD) | Official PSDs">
            <a:extLst>
              <a:ext uri="{FF2B5EF4-FFF2-40B4-BE49-F238E27FC236}">
                <a16:creationId xmlns:a16="http://schemas.microsoft.com/office/drawing/2014/main" id="{6EBCD4CE-48AB-4C81-B9DA-B4A0CD936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260013" cy="102600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07EDE2F-E415-4C45-8B1C-391C20C6DCE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6382" b="100000" l="17085" r="76382"/>
                    </a14:imgEffect>
                  </a14:imgLayer>
                </a14:imgProps>
              </a:ext>
              <a:ext uri="{28A0092B-C50C-407E-A947-70E740481C1C}">
                <a14:useLocalDpi xmlns:a14="http://schemas.microsoft.com/office/drawing/2010/main" val="0"/>
              </a:ext>
            </a:extLst>
          </a:blip>
          <a:stretch>
            <a:fillRect/>
          </a:stretch>
        </p:blipFill>
        <p:spPr>
          <a:xfrm>
            <a:off x="-1166020" y="3378993"/>
            <a:ext cx="6881020" cy="6881020"/>
          </a:xfrm>
          <a:prstGeom prst="rect">
            <a:avLst/>
          </a:prstGeom>
        </p:spPr>
      </p:pic>
      <p:sp>
        <p:nvSpPr>
          <p:cNvPr id="5" name="Speech Bubble: Rectangle with Corners Rounded 4">
            <a:extLst>
              <a:ext uri="{FF2B5EF4-FFF2-40B4-BE49-F238E27FC236}">
                <a16:creationId xmlns:a16="http://schemas.microsoft.com/office/drawing/2014/main" id="{1456C623-EDB9-4AE2-9C6F-C85BCE7C3B3C}"/>
              </a:ext>
            </a:extLst>
          </p:cNvPr>
          <p:cNvSpPr/>
          <p:nvPr/>
        </p:nvSpPr>
        <p:spPr>
          <a:xfrm>
            <a:off x="3873501" y="6080124"/>
            <a:ext cx="6015037" cy="4064001"/>
          </a:xfrm>
          <a:prstGeom prst="wedgeRoundRectCallout">
            <a:avLst>
              <a:gd name="adj1" fmla="val -75967"/>
              <a:gd name="adj2" fmla="val -33020"/>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91BAE4C-44E0-489E-BFCD-E16D4076A0D9}"/>
              </a:ext>
            </a:extLst>
          </p:cNvPr>
          <p:cNvSpPr txBox="1"/>
          <p:nvPr/>
        </p:nvSpPr>
        <p:spPr>
          <a:xfrm>
            <a:off x="4104166" y="6124355"/>
            <a:ext cx="5505599" cy="4031873"/>
          </a:xfrm>
          <a:prstGeom prst="rect">
            <a:avLst/>
          </a:prstGeom>
          <a:noFill/>
        </p:spPr>
        <p:txBody>
          <a:bodyPr wrap="square" rtlCol="0">
            <a:spAutoFit/>
          </a:bodyPr>
          <a:lstStyle/>
          <a:p>
            <a:pPr algn="just"/>
            <a:r>
              <a:rPr lang="en-US" sz="3200" b="1" dirty="0"/>
              <a:t>Augusta Ada King, Countess of Lovelace was an English mathematician and writer, chiefly known for her work on Charles Babbage's proposed mechanical general-purpose computer, the Analytical Engine.</a:t>
            </a:r>
            <a:endParaRPr lang="en-GB" sz="3200" b="1" dirty="0"/>
          </a:p>
        </p:txBody>
      </p:sp>
      <p:pic>
        <p:nvPicPr>
          <p:cNvPr id="6146" name="Picture 2" descr="Ada Lovelace - Mark Marturello - 26 DSC-A0517 32">
            <a:extLst>
              <a:ext uri="{FF2B5EF4-FFF2-40B4-BE49-F238E27FC236}">
                <a16:creationId xmlns:a16="http://schemas.microsoft.com/office/drawing/2014/main" id="{4CE4931C-F645-46D5-B5AB-76A2D7AF56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0271" y="332778"/>
            <a:ext cx="4287579" cy="538805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FE61803-1BFC-4EDF-9D5E-CD7F19FAEAC0}"/>
              </a:ext>
            </a:extLst>
          </p:cNvPr>
          <p:cNvSpPr txBox="1"/>
          <p:nvPr/>
        </p:nvSpPr>
        <p:spPr>
          <a:xfrm>
            <a:off x="3588284" y="5128190"/>
            <a:ext cx="3083442" cy="646331"/>
          </a:xfrm>
          <a:prstGeom prst="rect">
            <a:avLst/>
          </a:prstGeom>
          <a:solidFill>
            <a:schemeClr val="accent4">
              <a:lumMod val="20000"/>
              <a:lumOff val="80000"/>
            </a:schemeClr>
          </a:solidFill>
          <a:ln w="76200">
            <a:solidFill>
              <a:srgbClr val="FFC000"/>
            </a:solidFill>
          </a:ln>
        </p:spPr>
        <p:txBody>
          <a:bodyPr wrap="square" rtlCol="0">
            <a:spAutoFit/>
          </a:bodyPr>
          <a:lstStyle/>
          <a:p>
            <a:pPr algn="ctr"/>
            <a:r>
              <a:rPr lang="en-GB" sz="3600" b="1" dirty="0"/>
              <a:t>Ada Lovelace</a:t>
            </a:r>
          </a:p>
        </p:txBody>
      </p:sp>
      <p:grpSp>
        <p:nvGrpSpPr>
          <p:cNvPr id="9" name="Group 8">
            <a:extLst>
              <a:ext uri="{FF2B5EF4-FFF2-40B4-BE49-F238E27FC236}">
                <a16:creationId xmlns:a16="http://schemas.microsoft.com/office/drawing/2014/main" id="{B34769FB-3C8D-4AD5-89F2-48D65C8A7AA3}"/>
              </a:ext>
            </a:extLst>
          </p:cNvPr>
          <p:cNvGrpSpPr/>
          <p:nvPr/>
        </p:nvGrpSpPr>
        <p:grpSpPr>
          <a:xfrm>
            <a:off x="-18654" y="-1013371"/>
            <a:ext cx="3424681" cy="4040177"/>
            <a:chOff x="-18654" y="-1013371"/>
            <a:chExt cx="3424681" cy="4040177"/>
          </a:xfrm>
        </p:grpSpPr>
        <p:pic>
          <p:nvPicPr>
            <p:cNvPr id="10" name="Picture 6" descr="Vintage Chandelier transparent PNG - StickPNG">
              <a:extLst>
                <a:ext uri="{FF2B5EF4-FFF2-40B4-BE49-F238E27FC236}">
                  <a16:creationId xmlns:a16="http://schemas.microsoft.com/office/drawing/2014/main" id="{B693AF56-8055-4484-A6A7-F44F1D7864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69A0CDE0-935C-4241-9526-41BFD6F8FDC6}"/>
                </a:ext>
              </a:extLst>
            </p:cNvPr>
            <p:cNvPicPr>
              <a:picLocks noChangeAspect="1"/>
            </p:cNvPicPr>
            <p:nvPr/>
          </p:nvPicPr>
          <p:blipFill>
            <a:blip r:embed="rId7"/>
            <a:stretch>
              <a:fillRect/>
            </a:stretch>
          </p:blipFill>
          <p:spPr>
            <a:xfrm>
              <a:off x="314793" y="873177"/>
              <a:ext cx="228600" cy="753827"/>
            </a:xfrm>
            <a:prstGeom prst="rect">
              <a:avLst/>
            </a:prstGeom>
          </p:spPr>
        </p:pic>
        <p:pic>
          <p:nvPicPr>
            <p:cNvPr id="12" name="Picture 11">
              <a:extLst>
                <a:ext uri="{FF2B5EF4-FFF2-40B4-BE49-F238E27FC236}">
                  <a16:creationId xmlns:a16="http://schemas.microsoft.com/office/drawing/2014/main" id="{8978859C-2E4F-467C-ADA6-1DE7C5CF11A1}"/>
                </a:ext>
              </a:extLst>
            </p:cNvPr>
            <p:cNvPicPr>
              <a:picLocks noChangeAspect="1"/>
            </p:cNvPicPr>
            <p:nvPr/>
          </p:nvPicPr>
          <p:blipFill>
            <a:blip r:embed="rId7"/>
            <a:stretch>
              <a:fillRect/>
            </a:stretch>
          </p:blipFill>
          <p:spPr>
            <a:xfrm>
              <a:off x="958121" y="793229"/>
              <a:ext cx="228600" cy="753827"/>
            </a:xfrm>
            <a:prstGeom prst="rect">
              <a:avLst/>
            </a:prstGeom>
          </p:spPr>
        </p:pic>
        <p:pic>
          <p:nvPicPr>
            <p:cNvPr id="13" name="Picture 12">
              <a:extLst>
                <a:ext uri="{FF2B5EF4-FFF2-40B4-BE49-F238E27FC236}">
                  <a16:creationId xmlns:a16="http://schemas.microsoft.com/office/drawing/2014/main" id="{83E57B1F-433E-4516-9558-6717BAD8C09B}"/>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14" name="Picture 13">
              <a:extLst>
                <a:ext uri="{FF2B5EF4-FFF2-40B4-BE49-F238E27FC236}">
                  <a16:creationId xmlns:a16="http://schemas.microsoft.com/office/drawing/2014/main" id="{6D7F8886-5B3A-4AD0-8D96-C2F6A76386AC}"/>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15" name="Picture 14">
              <a:extLst>
                <a:ext uri="{FF2B5EF4-FFF2-40B4-BE49-F238E27FC236}">
                  <a16:creationId xmlns:a16="http://schemas.microsoft.com/office/drawing/2014/main" id="{7BFD5357-16C8-4828-A03F-AD7E02C2C320}"/>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16" name="Picture 15">
              <a:extLst>
                <a:ext uri="{FF2B5EF4-FFF2-40B4-BE49-F238E27FC236}">
                  <a16:creationId xmlns:a16="http://schemas.microsoft.com/office/drawing/2014/main" id="{80A55528-6DAD-44A4-A8C6-2D2CAD73D97D}"/>
                </a:ext>
              </a:extLst>
            </p:cNvPr>
            <p:cNvPicPr>
              <a:picLocks noChangeAspect="1"/>
            </p:cNvPicPr>
            <p:nvPr/>
          </p:nvPicPr>
          <p:blipFill>
            <a:blip r:embed="rId7"/>
            <a:stretch>
              <a:fillRect/>
            </a:stretch>
          </p:blipFill>
          <p:spPr>
            <a:xfrm flipH="1">
              <a:off x="2419506" y="820975"/>
              <a:ext cx="256107" cy="874427"/>
            </a:xfrm>
            <a:prstGeom prst="rect">
              <a:avLst/>
            </a:prstGeom>
          </p:spPr>
        </p:pic>
      </p:grpSp>
      <p:grpSp>
        <p:nvGrpSpPr>
          <p:cNvPr id="17" name="Group 16">
            <a:extLst>
              <a:ext uri="{FF2B5EF4-FFF2-40B4-BE49-F238E27FC236}">
                <a16:creationId xmlns:a16="http://schemas.microsoft.com/office/drawing/2014/main" id="{01945835-777F-40B8-839F-87AE8D6A2C82}"/>
              </a:ext>
            </a:extLst>
          </p:cNvPr>
          <p:cNvGrpSpPr/>
          <p:nvPr/>
        </p:nvGrpSpPr>
        <p:grpSpPr>
          <a:xfrm>
            <a:off x="7107028" y="-849947"/>
            <a:ext cx="3424681" cy="4040177"/>
            <a:chOff x="-18654" y="-1013371"/>
            <a:chExt cx="3424681" cy="4040177"/>
          </a:xfrm>
        </p:grpSpPr>
        <p:pic>
          <p:nvPicPr>
            <p:cNvPr id="18" name="Picture 6" descr="Vintage Chandelier transparent PNG - StickPNG">
              <a:extLst>
                <a:ext uri="{FF2B5EF4-FFF2-40B4-BE49-F238E27FC236}">
                  <a16:creationId xmlns:a16="http://schemas.microsoft.com/office/drawing/2014/main" id="{1E51EA3F-B054-4C1B-A244-F17148F43D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BC7675D7-B177-479F-82BA-EF24854FD4A7}"/>
                </a:ext>
              </a:extLst>
            </p:cNvPr>
            <p:cNvPicPr>
              <a:picLocks noChangeAspect="1"/>
            </p:cNvPicPr>
            <p:nvPr/>
          </p:nvPicPr>
          <p:blipFill>
            <a:blip r:embed="rId7"/>
            <a:stretch>
              <a:fillRect/>
            </a:stretch>
          </p:blipFill>
          <p:spPr>
            <a:xfrm>
              <a:off x="314793" y="873177"/>
              <a:ext cx="228600" cy="753827"/>
            </a:xfrm>
            <a:prstGeom prst="rect">
              <a:avLst/>
            </a:prstGeom>
          </p:spPr>
        </p:pic>
        <p:pic>
          <p:nvPicPr>
            <p:cNvPr id="20" name="Picture 19">
              <a:extLst>
                <a:ext uri="{FF2B5EF4-FFF2-40B4-BE49-F238E27FC236}">
                  <a16:creationId xmlns:a16="http://schemas.microsoft.com/office/drawing/2014/main" id="{4EAA98C9-2942-4F8C-B314-BC58C98612FC}"/>
                </a:ext>
              </a:extLst>
            </p:cNvPr>
            <p:cNvPicPr>
              <a:picLocks noChangeAspect="1"/>
            </p:cNvPicPr>
            <p:nvPr/>
          </p:nvPicPr>
          <p:blipFill>
            <a:blip r:embed="rId7"/>
            <a:stretch>
              <a:fillRect/>
            </a:stretch>
          </p:blipFill>
          <p:spPr>
            <a:xfrm>
              <a:off x="958121" y="793229"/>
              <a:ext cx="228600" cy="753827"/>
            </a:xfrm>
            <a:prstGeom prst="rect">
              <a:avLst/>
            </a:prstGeom>
          </p:spPr>
        </p:pic>
        <p:pic>
          <p:nvPicPr>
            <p:cNvPr id="21" name="Picture 20">
              <a:extLst>
                <a:ext uri="{FF2B5EF4-FFF2-40B4-BE49-F238E27FC236}">
                  <a16:creationId xmlns:a16="http://schemas.microsoft.com/office/drawing/2014/main" id="{DCADFF6D-48EF-4679-92E4-C6657D09BC94}"/>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22" name="Picture 21">
              <a:extLst>
                <a:ext uri="{FF2B5EF4-FFF2-40B4-BE49-F238E27FC236}">
                  <a16:creationId xmlns:a16="http://schemas.microsoft.com/office/drawing/2014/main" id="{5773127A-46B0-4583-8D73-17AB7D3336E8}"/>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23" name="Picture 22">
              <a:extLst>
                <a:ext uri="{FF2B5EF4-FFF2-40B4-BE49-F238E27FC236}">
                  <a16:creationId xmlns:a16="http://schemas.microsoft.com/office/drawing/2014/main" id="{F57693BD-BED6-4F71-9BC2-4F268088BF9E}"/>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24" name="Picture 23">
              <a:extLst>
                <a:ext uri="{FF2B5EF4-FFF2-40B4-BE49-F238E27FC236}">
                  <a16:creationId xmlns:a16="http://schemas.microsoft.com/office/drawing/2014/main" id="{2AE39324-5680-430C-91D8-4CAC3A06DFC2}"/>
                </a:ext>
              </a:extLst>
            </p:cNvPr>
            <p:cNvPicPr>
              <a:picLocks noChangeAspect="1"/>
            </p:cNvPicPr>
            <p:nvPr/>
          </p:nvPicPr>
          <p:blipFill>
            <a:blip r:embed="rId7"/>
            <a:stretch>
              <a:fillRect/>
            </a:stretch>
          </p:blipFill>
          <p:spPr>
            <a:xfrm flipH="1">
              <a:off x="2419506" y="820975"/>
              <a:ext cx="256107" cy="874427"/>
            </a:xfrm>
            <a:prstGeom prst="rect">
              <a:avLst/>
            </a:prstGeom>
          </p:spPr>
        </p:pic>
      </p:grpSp>
    </p:spTree>
    <p:extLst>
      <p:ext uri="{BB962C8B-B14F-4D97-AF65-F5344CB8AC3E}">
        <p14:creationId xmlns:p14="http://schemas.microsoft.com/office/powerpoint/2010/main" val="1278896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remade Room 3 (PSD) | Official PSDs">
            <a:extLst>
              <a:ext uri="{FF2B5EF4-FFF2-40B4-BE49-F238E27FC236}">
                <a16:creationId xmlns:a16="http://schemas.microsoft.com/office/drawing/2014/main" id="{6EBCD4CE-48AB-4C81-B9DA-B4A0CD936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260013" cy="102600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07EDE2F-E415-4C45-8B1C-391C20C6DCE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6382" b="100000" l="17085" r="76382"/>
                    </a14:imgEffect>
                  </a14:imgLayer>
                </a14:imgProps>
              </a:ext>
              <a:ext uri="{28A0092B-C50C-407E-A947-70E740481C1C}">
                <a14:useLocalDpi xmlns:a14="http://schemas.microsoft.com/office/drawing/2010/main" val="0"/>
              </a:ext>
            </a:extLst>
          </a:blip>
          <a:stretch>
            <a:fillRect/>
          </a:stretch>
        </p:blipFill>
        <p:spPr>
          <a:xfrm>
            <a:off x="-1166020" y="3378993"/>
            <a:ext cx="6881020" cy="6881020"/>
          </a:xfrm>
          <a:prstGeom prst="rect">
            <a:avLst/>
          </a:prstGeom>
        </p:spPr>
      </p:pic>
      <p:sp>
        <p:nvSpPr>
          <p:cNvPr id="5" name="Speech Bubble: Rectangle with Corners Rounded 4">
            <a:extLst>
              <a:ext uri="{FF2B5EF4-FFF2-40B4-BE49-F238E27FC236}">
                <a16:creationId xmlns:a16="http://schemas.microsoft.com/office/drawing/2014/main" id="{1456C623-EDB9-4AE2-9C6F-C85BCE7C3B3C}"/>
              </a:ext>
            </a:extLst>
          </p:cNvPr>
          <p:cNvSpPr/>
          <p:nvPr/>
        </p:nvSpPr>
        <p:spPr>
          <a:xfrm>
            <a:off x="3873501" y="6080124"/>
            <a:ext cx="6015037" cy="4064001"/>
          </a:xfrm>
          <a:prstGeom prst="wedgeRoundRectCallout">
            <a:avLst>
              <a:gd name="adj1" fmla="val -75967"/>
              <a:gd name="adj2" fmla="val -34590"/>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91BAE4C-44E0-489E-BFCD-E16D4076A0D9}"/>
              </a:ext>
            </a:extLst>
          </p:cNvPr>
          <p:cNvSpPr txBox="1"/>
          <p:nvPr/>
        </p:nvSpPr>
        <p:spPr>
          <a:xfrm>
            <a:off x="4125432" y="6166885"/>
            <a:ext cx="5548129" cy="3970318"/>
          </a:xfrm>
          <a:prstGeom prst="rect">
            <a:avLst/>
          </a:prstGeom>
          <a:noFill/>
        </p:spPr>
        <p:txBody>
          <a:bodyPr wrap="square" rtlCol="0">
            <a:spAutoFit/>
          </a:bodyPr>
          <a:lstStyle/>
          <a:p>
            <a:pPr algn="just"/>
            <a:r>
              <a:rPr lang="en-US" sz="2800" b="1" dirty="0"/>
              <a:t>Pythagoras of Samos was an ancient Ionian Greek philosopher and the eponymous founder of Pythagoreanism. His political and religious teachings were well known in Magna Graecia and influenced the philosophies of Plato, Aristotle, and, through them, Western philosophy.</a:t>
            </a:r>
            <a:endParaRPr lang="en-GB" sz="2800" b="1" dirty="0"/>
          </a:p>
        </p:txBody>
      </p:sp>
      <p:pic>
        <p:nvPicPr>
          <p:cNvPr id="5122" name="Picture 2" descr="Pythagoras - Mark Marturello - 25 DSC-A0517 33">
            <a:extLst>
              <a:ext uri="{FF2B5EF4-FFF2-40B4-BE49-F238E27FC236}">
                <a16:creationId xmlns:a16="http://schemas.microsoft.com/office/drawing/2014/main" id="{EEE4C808-7B94-47DA-A30A-9D9286BC1F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9006" y="343836"/>
            <a:ext cx="4181253" cy="536594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304FE94-86CB-464F-8861-E759BE41D9EF}"/>
              </a:ext>
            </a:extLst>
          </p:cNvPr>
          <p:cNvSpPr txBox="1"/>
          <p:nvPr/>
        </p:nvSpPr>
        <p:spPr>
          <a:xfrm>
            <a:off x="3588284" y="5128190"/>
            <a:ext cx="3083442" cy="646331"/>
          </a:xfrm>
          <a:prstGeom prst="rect">
            <a:avLst/>
          </a:prstGeom>
          <a:solidFill>
            <a:schemeClr val="accent4">
              <a:lumMod val="20000"/>
              <a:lumOff val="80000"/>
            </a:schemeClr>
          </a:solidFill>
          <a:ln w="76200">
            <a:solidFill>
              <a:srgbClr val="FFC000"/>
            </a:solidFill>
          </a:ln>
        </p:spPr>
        <p:txBody>
          <a:bodyPr wrap="square" rtlCol="0">
            <a:spAutoFit/>
          </a:bodyPr>
          <a:lstStyle/>
          <a:p>
            <a:pPr algn="ctr"/>
            <a:r>
              <a:rPr lang="en-GB" sz="3600" b="1" dirty="0"/>
              <a:t>Pythagoras</a:t>
            </a:r>
          </a:p>
        </p:txBody>
      </p:sp>
      <p:grpSp>
        <p:nvGrpSpPr>
          <p:cNvPr id="10" name="Group 9">
            <a:extLst>
              <a:ext uri="{FF2B5EF4-FFF2-40B4-BE49-F238E27FC236}">
                <a16:creationId xmlns:a16="http://schemas.microsoft.com/office/drawing/2014/main" id="{1CB674E6-6430-4E9F-BA7B-A1DA45594F40}"/>
              </a:ext>
            </a:extLst>
          </p:cNvPr>
          <p:cNvGrpSpPr/>
          <p:nvPr/>
        </p:nvGrpSpPr>
        <p:grpSpPr>
          <a:xfrm>
            <a:off x="-6507126" y="-9202699"/>
            <a:ext cx="3123646" cy="9096375"/>
            <a:chOff x="-3338623" y="-444217"/>
            <a:chExt cx="3123646" cy="9096375"/>
          </a:xfrm>
        </p:grpSpPr>
        <p:sp>
          <p:nvSpPr>
            <p:cNvPr id="7" name="Rectangle 6">
              <a:extLst>
                <a:ext uri="{FF2B5EF4-FFF2-40B4-BE49-F238E27FC236}">
                  <a16:creationId xmlns:a16="http://schemas.microsoft.com/office/drawing/2014/main" id="{3C928E7F-5EA5-4313-8D85-B849874B1348}"/>
                </a:ext>
              </a:extLst>
            </p:cNvPr>
            <p:cNvSpPr/>
            <p:nvPr/>
          </p:nvSpPr>
          <p:spPr>
            <a:xfrm>
              <a:off x="-2445488" y="1403498"/>
              <a:ext cx="956671" cy="13822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280045F0-8A7B-4EC3-866B-B9E9BF25D6F6}"/>
                </a:ext>
              </a:extLst>
            </p:cNvPr>
            <p:cNvSpPr/>
            <p:nvPr/>
          </p:nvSpPr>
          <p:spPr>
            <a:xfrm>
              <a:off x="-2477378" y="2466753"/>
              <a:ext cx="1311358" cy="587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92D6AAA-AEAA-4B06-A5C3-053611B79A69}"/>
                </a:ext>
              </a:extLst>
            </p:cNvPr>
            <p:cNvSpPr/>
            <p:nvPr/>
          </p:nvSpPr>
          <p:spPr>
            <a:xfrm>
              <a:off x="-2293524" y="1893873"/>
              <a:ext cx="786054" cy="13822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8" name="Picture 8" descr="Melting Candle Clipart Candle Flame - Candle Clipart Transparent ...">
              <a:extLst>
                <a:ext uri="{FF2B5EF4-FFF2-40B4-BE49-F238E27FC236}">
                  <a16:creationId xmlns:a16="http://schemas.microsoft.com/office/drawing/2014/main" id="{7B0CDC71-027E-440A-A04C-3C3726F62331}"/>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99372" l="30610" r="67073"/>
                      </a14:imgEffect>
                    </a14:imgLayer>
                  </a14:imgProps>
                </a:ext>
                <a:ext uri="{28A0092B-C50C-407E-A947-70E740481C1C}">
                  <a14:useLocalDpi xmlns:a14="http://schemas.microsoft.com/office/drawing/2010/main" val="0"/>
                </a:ext>
              </a:extLst>
            </a:blip>
            <a:srcRect l="30375" r="29632"/>
            <a:stretch/>
          </p:blipFill>
          <p:spPr bwMode="auto">
            <a:xfrm>
              <a:off x="-3338623" y="-444217"/>
              <a:ext cx="3123646" cy="90963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39FB3EC9-2C8E-41FD-8BAF-ADA3B7096A2C}"/>
              </a:ext>
            </a:extLst>
          </p:cNvPr>
          <p:cNvGrpSpPr/>
          <p:nvPr/>
        </p:nvGrpSpPr>
        <p:grpSpPr>
          <a:xfrm>
            <a:off x="-18654" y="-1013371"/>
            <a:ext cx="3424681" cy="4040177"/>
            <a:chOff x="-18654" y="-1013371"/>
            <a:chExt cx="3424681" cy="4040177"/>
          </a:xfrm>
        </p:grpSpPr>
        <p:pic>
          <p:nvPicPr>
            <p:cNvPr id="5126" name="Picture 6" descr="Vintage Chandelier transparent PNG - StickPNG">
              <a:extLst>
                <a:ext uri="{FF2B5EF4-FFF2-40B4-BE49-F238E27FC236}">
                  <a16:creationId xmlns:a16="http://schemas.microsoft.com/office/drawing/2014/main" id="{790145C3-7B46-453D-93CB-2DBEEB2F014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9324213-DF2B-4D2B-9B3B-FA8D10D67E23}"/>
                </a:ext>
              </a:extLst>
            </p:cNvPr>
            <p:cNvPicPr>
              <a:picLocks noChangeAspect="1"/>
            </p:cNvPicPr>
            <p:nvPr/>
          </p:nvPicPr>
          <p:blipFill>
            <a:blip r:embed="rId9"/>
            <a:stretch>
              <a:fillRect/>
            </a:stretch>
          </p:blipFill>
          <p:spPr>
            <a:xfrm>
              <a:off x="314793" y="873177"/>
              <a:ext cx="228600" cy="753827"/>
            </a:xfrm>
            <a:prstGeom prst="rect">
              <a:avLst/>
            </a:prstGeom>
          </p:spPr>
        </p:pic>
        <p:pic>
          <p:nvPicPr>
            <p:cNvPr id="20" name="Picture 19">
              <a:extLst>
                <a:ext uri="{FF2B5EF4-FFF2-40B4-BE49-F238E27FC236}">
                  <a16:creationId xmlns:a16="http://schemas.microsoft.com/office/drawing/2014/main" id="{12B158AE-6569-4093-817A-DFC6F0A7E0B8}"/>
                </a:ext>
              </a:extLst>
            </p:cNvPr>
            <p:cNvPicPr>
              <a:picLocks noChangeAspect="1"/>
            </p:cNvPicPr>
            <p:nvPr/>
          </p:nvPicPr>
          <p:blipFill>
            <a:blip r:embed="rId9"/>
            <a:stretch>
              <a:fillRect/>
            </a:stretch>
          </p:blipFill>
          <p:spPr>
            <a:xfrm>
              <a:off x="958121" y="793229"/>
              <a:ext cx="228600" cy="753827"/>
            </a:xfrm>
            <a:prstGeom prst="rect">
              <a:avLst/>
            </a:prstGeom>
          </p:spPr>
        </p:pic>
        <p:pic>
          <p:nvPicPr>
            <p:cNvPr id="21" name="Picture 20">
              <a:extLst>
                <a:ext uri="{FF2B5EF4-FFF2-40B4-BE49-F238E27FC236}">
                  <a16:creationId xmlns:a16="http://schemas.microsoft.com/office/drawing/2014/main" id="{89192927-48B5-4DAB-9CF0-73D4737540EB}"/>
                </a:ext>
              </a:extLst>
            </p:cNvPr>
            <p:cNvPicPr>
              <a:picLocks noChangeAspect="1"/>
            </p:cNvPicPr>
            <p:nvPr/>
          </p:nvPicPr>
          <p:blipFill>
            <a:blip r:embed="rId9"/>
            <a:stretch>
              <a:fillRect/>
            </a:stretch>
          </p:blipFill>
          <p:spPr>
            <a:xfrm flipH="1">
              <a:off x="858186" y="793229"/>
              <a:ext cx="228600" cy="929921"/>
            </a:xfrm>
            <a:prstGeom prst="rect">
              <a:avLst/>
            </a:prstGeom>
          </p:spPr>
        </p:pic>
        <p:pic>
          <p:nvPicPr>
            <p:cNvPr id="22" name="Picture 21">
              <a:extLst>
                <a:ext uri="{FF2B5EF4-FFF2-40B4-BE49-F238E27FC236}">
                  <a16:creationId xmlns:a16="http://schemas.microsoft.com/office/drawing/2014/main" id="{470E8A82-027E-4FE1-B7E6-A418B8A3EADE}"/>
                </a:ext>
              </a:extLst>
            </p:cNvPr>
            <p:cNvPicPr>
              <a:picLocks noChangeAspect="1"/>
            </p:cNvPicPr>
            <p:nvPr/>
          </p:nvPicPr>
          <p:blipFill>
            <a:blip r:embed="rId9"/>
            <a:stretch>
              <a:fillRect/>
            </a:stretch>
          </p:blipFill>
          <p:spPr>
            <a:xfrm>
              <a:off x="2067574" y="864734"/>
              <a:ext cx="206916" cy="682322"/>
            </a:xfrm>
            <a:prstGeom prst="rect">
              <a:avLst/>
            </a:prstGeom>
          </p:spPr>
        </p:pic>
        <p:pic>
          <p:nvPicPr>
            <p:cNvPr id="23" name="Picture 22">
              <a:extLst>
                <a:ext uri="{FF2B5EF4-FFF2-40B4-BE49-F238E27FC236}">
                  <a16:creationId xmlns:a16="http://schemas.microsoft.com/office/drawing/2014/main" id="{5F9A107D-A78B-44F5-A810-ECA7FCB8F406}"/>
                </a:ext>
              </a:extLst>
            </p:cNvPr>
            <p:cNvPicPr>
              <a:picLocks noChangeAspect="1"/>
            </p:cNvPicPr>
            <p:nvPr/>
          </p:nvPicPr>
          <p:blipFill rotWithShape="1">
            <a:blip r:embed="rId9"/>
            <a:srcRect l="9486" b="23732"/>
            <a:stretch/>
          </p:blipFill>
          <p:spPr>
            <a:xfrm>
              <a:off x="2845390" y="864734"/>
              <a:ext cx="206916" cy="709233"/>
            </a:xfrm>
            <a:prstGeom prst="rect">
              <a:avLst/>
            </a:prstGeom>
          </p:spPr>
        </p:pic>
        <p:pic>
          <p:nvPicPr>
            <p:cNvPr id="24" name="Picture 23">
              <a:extLst>
                <a:ext uri="{FF2B5EF4-FFF2-40B4-BE49-F238E27FC236}">
                  <a16:creationId xmlns:a16="http://schemas.microsoft.com/office/drawing/2014/main" id="{DF8717AF-C518-4841-99D1-B4496635861B}"/>
                </a:ext>
              </a:extLst>
            </p:cNvPr>
            <p:cNvPicPr>
              <a:picLocks noChangeAspect="1"/>
            </p:cNvPicPr>
            <p:nvPr/>
          </p:nvPicPr>
          <p:blipFill>
            <a:blip r:embed="rId9"/>
            <a:stretch>
              <a:fillRect/>
            </a:stretch>
          </p:blipFill>
          <p:spPr>
            <a:xfrm flipH="1">
              <a:off x="2419506" y="820975"/>
              <a:ext cx="256107" cy="874427"/>
            </a:xfrm>
            <a:prstGeom prst="rect">
              <a:avLst/>
            </a:prstGeom>
          </p:spPr>
        </p:pic>
      </p:grpSp>
      <p:grpSp>
        <p:nvGrpSpPr>
          <p:cNvPr id="26" name="Group 25">
            <a:extLst>
              <a:ext uri="{FF2B5EF4-FFF2-40B4-BE49-F238E27FC236}">
                <a16:creationId xmlns:a16="http://schemas.microsoft.com/office/drawing/2014/main" id="{B7615EFA-EACA-45BF-A87F-7DA2CFE80F5B}"/>
              </a:ext>
            </a:extLst>
          </p:cNvPr>
          <p:cNvGrpSpPr/>
          <p:nvPr/>
        </p:nvGrpSpPr>
        <p:grpSpPr>
          <a:xfrm>
            <a:off x="7107028" y="-849947"/>
            <a:ext cx="3424681" cy="4040177"/>
            <a:chOff x="-18654" y="-1013371"/>
            <a:chExt cx="3424681" cy="4040177"/>
          </a:xfrm>
        </p:grpSpPr>
        <p:pic>
          <p:nvPicPr>
            <p:cNvPr id="27" name="Picture 6" descr="Vintage Chandelier transparent PNG - StickPNG">
              <a:extLst>
                <a:ext uri="{FF2B5EF4-FFF2-40B4-BE49-F238E27FC236}">
                  <a16:creationId xmlns:a16="http://schemas.microsoft.com/office/drawing/2014/main" id="{58F49B26-C02E-4B3E-AE8B-1425D1F6D02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7435592A-C194-4233-B6A5-33D591E71E18}"/>
                </a:ext>
              </a:extLst>
            </p:cNvPr>
            <p:cNvPicPr>
              <a:picLocks noChangeAspect="1"/>
            </p:cNvPicPr>
            <p:nvPr/>
          </p:nvPicPr>
          <p:blipFill>
            <a:blip r:embed="rId9"/>
            <a:stretch>
              <a:fillRect/>
            </a:stretch>
          </p:blipFill>
          <p:spPr>
            <a:xfrm>
              <a:off x="314793" y="873177"/>
              <a:ext cx="228600" cy="753827"/>
            </a:xfrm>
            <a:prstGeom prst="rect">
              <a:avLst/>
            </a:prstGeom>
          </p:spPr>
        </p:pic>
        <p:pic>
          <p:nvPicPr>
            <p:cNvPr id="29" name="Picture 28">
              <a:extLst>
                <a:ext uri="{FF2B5EF4-FFF2-40B4-BE49-F238E27FC236}">
                  <a16:creationId xmlns:a16="http://schemas.microsoft.com/office/drawing/2014/main" id="{00EFE30A-B5FF-42CC-A3BE-E429FC54D610}"/>
                </a:ext>
              </a:extLst>
            </p:cNvPr>
            <p:cNvPicPr>
              <a:picLocks noChangeAspect="1"/>
            </p:cNvPicPr>
            <p:nvPr/>
          </p:nvPicPr>
          <p:blipFill>
            <a:blip r:embed="rId9"/>
            <a:stretch>
              <a:fillRect/>
            </a:stretch>
          </p:blipFill>
          <p:spPr>
            <a:xfrm>
              <a:off x="958121" y="793229"/>
              <a:ext cx="228600" cy="753827"/>
            </a:xfrm>
            <a:prstGeom prst="rect">
              <a:avLst/>
            </a:prstGeom>
          </p:spPr>
        </p:pic>
        <p:pic>
          <p:nvPicPr>
            <p:cNvPr id="30" name="Picture 29">
              <a:extLst>
                <a:ext uri="{FF2B5EF4-FFF2-40B4-BE49-F238E27FC236}">
                  <a16:creationId xmlns:a16="http://schemas.microsoft.com/office/drawing/2014/main" id="{5CBE076E-BCF9-4F07-80A3-F7668F157C57}"/>
                </a:ext>
              </a:extLst>
            </p:cNvPr>
            <p:cNvPicPr>
              <a:picLocks noChangeAspect="1"/>
            </p:cNvPicPr>
            <p:nvPr/>
          </p:nvPicPr>
          <p:blipFill>
            <a:blip r:embed="rId9"/>
            <a:stretch>
              <a:fillRect/>
            </a:stretch>
          </p:blipFill>
          <p:spPr>
            <a:xfrm flipH="1">
              <a:off x="858186" y="793229"/>
              <a:ext cx="228600" cy="929921"/>
            </a:xfrm>
            <a:prstGeom prst="rect">
              <a:avLst/>
            </a:prstGeom>
          </p:spPr>
        </p:pic>
        <p:pic>
          <p:nvPicPr>
            <p:cNvPr id="31" name="Picture 30">
              <a:extLst>
                <a:ext uri="{FF2B5EF4-FFF2-40B4-BE49-F238E27FC236}">
                  <a16:creationId xmlns:a16="http://schemas.microsoft.com/office/drawing/2014/main" id="{9772DFD5-5851-42CA-8E26-21A98028F687}"/>
                </a:ext>
              </a:extLst>
            </p:cNvPr>
            <p:cNvPicPr>
              <a:picLocks noChangeAspect="1"/>
            </p:cNvPicPr>
            <p:nvPr/>
          </p:nvPicPr>
          <p:blipFill>
            <a:blip r:embed="rId9"/>
            <a:stretch>
              <a:fillRect/>
            </a:stretch>
          </p:blipFill>
          <p:spPr>
            <a:xfrm>
              <a:off x="2067574" y="864734"/>
              <a:ext cx="206916" cy="682322"/>
            </a:xfrm>
            <a:prstGeom prst="rect">
              <a:avLst/>
            </a:prstGeom>
          </p:spPr>
        </p:pic>
        <p:pic>
          <p:nvPicPr>
            <p:cNvPr id="32" name="Picture 31">
              <a:extLst>
                <a:ext uri="{FF2B5EF4-FFF2-40B4-BE49-F238E27FC236}">
                  <a16:creationId xmlns:a16="http://schemas.microsoft.com/office/drawing/2014/main" id="{D6B0E2E6-F01B-486E-A8AB-271F65826173}"/>
                </a:ext>
              </a:extLst>
            </p:cNvPr>
            <p:cNvPicPr>
              <a:picLocks noChangeAspect="1"/>
            </p:cNvPicPr>
            <p:nvPr/>
          </p:nvPicPr>
          <p:blipFill rotWithShape="1">
            <a:blip r:embed="rId9"/>
            <a:srcRect l="9486" b="23732"/>
            <a:stretch/>
          </p:blipFill>
          <p:spPr>
            <a:xfrm>
              <a:off x="2845390" y="864734"/>
              <a:ext cx="206916" cy="709233"/>
            </a:xfrm>
            <a:prstGeom prst="rect">
              <a:avLst/>
            </a:prstGeom>
          </p:spPr>
        </p:pic>
        <p:pic>
          <p:nvPicPr>
            <p:cNvPr id="33" name="Picture 32">
              <a:extLst>
                <a:ext uri="{FF2B5EF4-FFF2-40B4-BE49-F238E27FC236}">
                  <a16:creationId xmlns:a16="http://schemas.microsoft.com/office/drawing/2014/main" id="{01D7B78C-0EED-4E0B-BAB4-7972E40CF764}"/>
                </a:ext>
              </a:extLst>
            </p:cNvPr>
            <p:cNvPicPr>
              <a:picLocks noChangeAspect="1"/>
            </p:cNvPicPr>
            <p:nvPr/>
          </p:nvPicPr>
          <p:blipFill>
            <a:blip r:embed="rId9"/>
            <a:stretch>
              <a:fillRect/>
            </a:stretch>
          </p:blipFill>
          <p:spPr>
            <a:xfrm flipH="1">
              <a:off x="2419506" y="820975"/>
              <a:ext cx="256107" cy="874427"/>
            </a:xfrm>
            <a:prstGeom prst="rect">
              <a:avLst/>
            </a:prstGeom>
          </p:spPr>
        </p:pic>
      </p:grpSp>
    </p:spTree>
    <p:extLst>
      <p:ext uri="{BB962C8B-B14F-4D97-AF65-F5344CB8AC3E}">
        <p14:creationId xmlns:p14="http://schemas.microsoft.com/office/powerpoint/2010/main" val="290914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remade Room 3 (PSD) | Official PSDs">
            <a:extLst>
              <a:ext uri="{FF2B5EF4-FFF2-40B4-BE49-F238E27FC236}">
                <a16:creationId xmlns:a16="http://schemas.microsoft.com/office/drawing/2014/main" id="{6EBCD4CE-48AB-4C81-B9DA-B4A0CD936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260013" cy="102600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07EDE2F-E415-4C45-8B1C-391C20C6DCE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6382" b="100000" l="17085" r="76382"/>
                    </a14:imgEffect>
                  </a14:imgLayer>
                </a14:imgProps>
              </a:ext>
              <a:ext uri="{28A0092B-C50C-407E-A947-70E740481C1C}">
                <a14:useLocalDpi xmlns:a14="http://schemas.microsoft.com/office/drawing/2010/main" val="0"/>
              </a:ext>
            </a:extLst>
          </a:blip>
          <a:stretch>
            <a:fillRect/>
          </a:stretch>
        </p:blipFill>
        <p:spPr>
          <a:xfrm>
            <a:off x="-1166020" y="3378993"/>
            <a:ext cx="6881020" cy="6881020"/>
          </a:xfrm>
          <a:prstGeom prst="rect">
            <a:avLst/>
          </a:prstGeom>
        </p:spPr>
      </p:pic>
      <p:sp>
        <p:nvSpPr>
          <p:cNvPr id="5" name="Speech Bubble: Rectangle with Corners Rounded 4">
            <a:extLst>
              <a:ext uri="{FF2B5EF4-FFF2-40B4-BE49-F238E27FC236}">
                <a16:creationId xmlns:a16="http://schemas.microsoft.com/office/drawing/2014/main" id="{1456C623-EDB9-4AE2-9C6F-C85BCE7C3B3C}"/>
              </a:ext>
            </a:extLst>
          </p:cNvPr>
          <p:cNvSpPr/>
          <p:nvPr/>
        </p:nvSpPr>
        <p:spPr>
          <a:xfrm>
            <a:off x="3873501" y="6080124"/>
            <a:ext cx="6015037" cy="4064001"/>
          </a:xfrm>
          <a:prstGeom prst="wedgeRoundRectCallout">
            <a:avLst>
              <a:gd name="adj1" fmla="val -75613"/>
              <a:gd name="adj2" fmla="val -32497"/>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91BAE4C-44E0-489E-BFCD-E16D4076A0D9}"/>
              </a:ext>
            </a:extLst>
          </p:cNvPr>
          <p:cNvSpPr txBox="1"/>
          <p:nvPr/>
        </p:nvSpPr>
        <p:spPr>
          <a:xfrm>
            <a:off x="4056321" y="6242381"/>
            <a:ext cx="5741840" cy="3739485"/>
          </a:xfrm>
          <a:prstGeom prst="rect">
            <a:avLst/>
          </a:prstGeom>
          <a:noFill/>
        </p:spPr>
        <p:txBody>
          <a:bodyPr wrap="square" rtlCol="0">
            <a:spAutoFit/>
          </a:bodyPr>
          <a:lstStyle/>
          <a:p>
            <a:pPr algn="just"/>
            <a:r>
              <a:rPr lang="en-US" sz="2900" b="1" dirty="0"/>
              <a:t>Carl Linnaeus, also known after his ennoblement as Carl von </a:t>
            </a:r>
            <a:r>
              <a:rPr lang="en-US" sz="2900" b="1" dirty="0" err="1"/>
              <a:t>Linné</a:t>
            </a:r>
            <a:r>
              <a:rPr lang="en-US" sz="2900" b="1" dirty="0"/>
              <a:t>, was a Swedish botanist, zoologist, and physician who </a:t>
            </a:r>
            <a:r>
              <a:rPr lang="en-US" sz="2900" b="1" dirty="0" err="1"/>
              <a:t>formalised</a:t>
            </a:r>
            <a:r>
              <a:rPr lang="en-US" sz="2900" b="1" dirty="0"/>
              <a:t> binomial nomenclature, the modern system of naming organisms. He is known as the "father of modern taxonomy</a:t>
            </a:r>
            <a:r>
              <a:rPr lang="en-US" sz="3400" b="1" dirty="0"/>
              <a:t>"</a:t>
            </a:r>
            <a:endParaRPr lang="en-GB" sz="3400" b="1" dirty="0"/>
          </a:p>
        </p:txBody>
      </p:sp>
      <p:pic>
        <p:nvPicPr>
          <p:cNvPr id="4098" name="Picture 2" descr="Carl Linnaeus - Mark Marturello - 29 DSC-A0517 35">
            <a:extLst>
              <a:ext uri="{FF2B5EF4-FFF2-40B4-BE49-F238E27FC236}">
                <a16:creationId xmlns:a16="http://schemas.microsoft.com/office/drawing/2014/main" id="{BAFAEB38-C531-47EE-A29B-3A473C0F6D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7742" y="374072"/>
            <a:ext cx="4372640" cy="530547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D61297F-DD74-4216-B658-BDB81F5DD5BA}"/>
              </a:ext>
            </a:extLst>
          </p:cNvPr>
          <p:cNvSpPr txBox="1"/>
          <p:nvPr/>
        </p:nvSpPr>
        <p:spPr>
          <a:xfrm>
            <a:off x="3588284" y="5128190"/>
            <a:ext cx="3083442" cy="646331"/>
          </a:xfrm>
          <a:prstGeom prst="rect">
            <a:avLst/>
          </a:prstGeom>
          <a:solidFill>
            <a:schemeClr val="accent4">
              <a:lumMod val="20000"/>
              <a:lumOff val="80000"/>
            </a:schemeClr>
          </a:solidFill>
          <a:ln w="76200">
            <a:solidFill>
              <a:srgbClr val="FFC000"/>
            </a:solidFill>
          </a:ln>
        </p:spPr>
        <p:txBody>
          <a:bodyPr wrap="square" rtlCol="0">
            <a:spAutoFit/>
          </a:bodyPr>
          <a:lstStyle/>
          <a:p>
            <a:pPr algn="ctr"/>
            <a:r>
              <a:rPr lang="en-GB" sz="3600" b="1" dirty="0"/>
              <a:t>Carl Linnaeus</a:t>
            </a:r>
          </a:p>
        </p:txBody>
      </p:sp>
      <p:grpSp>
        <p:nvGrpSpPr>
          <p:cNvPr id="9" name="Group 8">
            <a:extLst>
              <a:ext uri="{FF2B5EF4-FFF2-40B4-BE49-F238E27FC236}">
                <a16:creationId xmlns:a16="http://schemas.microsoft.com/office/drawing/2014/main" id="{2A781B2A-19E7-42A9-98DE-7CEF4BCBCD7A}"/>
              </a:ext>
            </a:extLst>
          </p:cNvPr>
          <p:cNvGrpSpPr/>
          <p:nvPr/>
        </p:nvGrpSpPr>
        <p:grpSpPr>
          <a:xfrm>
            <a:off x="-18654" y="-1013371"/>
            <a:ext cx="3424681" cy="4040177"/>
            <a:chOff x="-18654" y="-1013371"/>
            <a:chExt cx="3424681" cy="4040177"/>
          </a:xfrm>
        </p:grpSpPr>
        <p:pic>
          <p:nvPicPr>
            <p:cNvPr id="10" name="Picture 6" descr="Vintage Chandelier transparent PNG - StickPNG">
              <a:extLst>
                <a:ext uri="{FF2B5EF4-FFF2-40B4-BE49-F238E27FC236}">
                  <a16:creationId xmlns:a16="http://schemas.microsoft.com/office/drawing/2014/main" id="{2F7548A8-AB84-4A2D-B0C5-84191CE2E5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BCB1C2C-EBCB-440C-A619-F93C9F18DD9A}"/>
                </a:ext>
              </a:extLst>
            </p:cNvPr>
            <p:cNvPicPr>
              <a:picLocks noChangeAspect="1"/>
            </p:cNvPicPr>
            <p:nvPr/>
          </p:nvPicPr>
          <p:blipFill>
            <a:blip r:embed="rId7"/>
            <a:stretch>
              <a:fillRect/>
            </a:stretch>
          </p:blipFill>
          <p:spPr>
            <a:xfrm>
              <a:off x="314793" y="873177"/>
              <a:ext cx="228600" cy="753827"/>
            </a:xfrm>
            <a:prstGeom prst="rect">
              <a:avLst/>
            </a:prstGeom>
          </p:spPr>
        </p:pic>
        <p:pic>
          <p:nvPicPr>
            <p:cNvPr id="12" name="Picture 11">
              <a:extLst>
                <a:ext uri="{FF2B5EF4-FFF2-40B4-BE49-F238E27FC236}">
                  <a16:creationId xmlns:a16="http://schemas.microsoft.com/office/drawing/2014/main" id="{92FF3A72-E26E-49F7-BD10-EB27C1AC6A41}"/>
                </a:ext>
              </a:extLst>
            </p:cNvPr>
            <p:cNvPicPr>
              <a:picLocks noChangeAspect="1"/>
            </p:cNvPicPr>
            <p:nvPr/>
          </p:nvPicPr>
          <p:blipFill>
            <a:blip r:embed="rId7"/>
            <a:stretch>
              <a:fillRect/>
            </a:stretch>
          </p:blipFill>
          <p:spPr>
            <a:xfrm>
              <a:off x="958121" y="793229"/>
              <a:ext cx="228600" cy="753827"/>
            </a:xfrm>
            <a:prstGeom prst="rect">
              <a:avLst/>
            </a:prstGeom>
          </p:spPr>
        </p:pic>
        <p:pic>
          <p:nvPicPr>
            <p:cNvPr id="13" name="Picture 12">
              <a:extLst>
                <a:ext uri="{FF2B5EF4-FFF2-40B4-BE49-F238E27FC236}">
                  <a16:creationId xmlns:a16="http://schemas.microsoft.com/office/drawing/2014/main" id="{0121B0D2-3FF9-4292-AFF2-D08673778AF1}"/>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14" name="Picture 13">
              <a:extLst>
                <a:ext uri="{FF2B5EF4-FFF2-40B4-BE49-F238E27FC236}">
                  <a16:creationId xmlns:a16="http://schemas.microsoft.com/office/drawing/2014/main" id="{27442B43-B8D6-4C72-82BF-753C3269D43C}"/>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15" name="Picture 14">
              <a:extLst>
                <a:ext uri="{FF2B5EF4-FFF2-40B4-BE49-F238E27FC236}">
                  <a16:creationId xmlns:a16="http://schemas.microsoft.com/office/drawing/2014/main" id="{F5F03E5E-257C-4CCB-86D7-0AA01BF80F64}"/>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16" name="Picture 15">
              <a:extLst>
                <a:ext uri="{FF2B5EF4-FFF2-40B4-BE49-F238E27FC236}">
                  <a16:creationId xmlns:a16="http://schemas.microsoft.com/office/drawing/2014/main" id="{CDACB9CB-6200-4DDE-884F-9B0B86734432}"/>
                </a:ext>
              </a:extLst>
            </p:cNvPr>
            <p:cNvPicPr>
              <a:picLocks noChangeAspect="1"/>
            </p:cNvPicPr>
            <p:nvPr/>
          </p:nvPicPr>
          <p:blipFill>
            <a:blip r:embed="rId7"/>
            <a:stretch>
              <a:fillRect/>
            </a:stretch>
          </p:blipFill>
          <p:spPr>
            <a:xfrm flipH="1">
              <a:off x="2419506" y="820975"/>
              <a:ext cx="256107" cy="874427"/>
            </a:xfrm>
            <a:prstGeom prst="rect">
              <a:avLst/>
            </a:prstGeom>
          </p:spPr>
        </p:pic>
      </p:grpSp>
      <p:grpSp>
        <p:nvGrpSpPr>
          <p:cNvPr id="17" name="Group 16">
            <a:extLst>
              <a:ext uri="{FF2B5EF4-FFF2-40B4-BE49-F238E27FC236}">
                <a16:creationId xmlns:a16="http://schemas.microsoft.com/office/drawing/2014/main" id="{885B169C-90EE-4A00-8452-C7DCF68AF17F}"/>
              </a:ext>
            </a:extLst>
          </p:cNvPr>
          <p:cNvGrpSpPr/>
          <p:nvPr/>
        </p:nvGrpSpPr>
        <p:grpSpPr>
          <a:xfrm>
            <a:off x="7107028" y="-849947"/>
            <a:ext cx="3424681" cy="4040177"/>
            <a:chOff x="-18654" y="-1013371"/>
            <a:chExt cx="3424681" cy="4040177"/>
          </a:xfrm>
        </p:grpSpPr>
        <p:pic>
          <p:nvPicPr>
            <p:cNvPr id="18" name="Picture 6" descr="Vintage Chandelier transparent PNG - StickPNG">
              <a:extLst>
                <a:ext uri="{FF2B5EF4-FFF2-40B4-BE49-F238E27FC236}">
                  <a16:creationId xmlns:a16="http://schemas.microsoft.com/office/drawing/2014/main" id="{890D29E2-0978-4585-917D-201D7628DF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 y="-1013371"/>
              <a:ext cx="3424681" cy="40401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8092841F-853C-4E40-98E4-1D2785E736F2}"/>
                </a:ext>
              </a:extLst>
            </p:cNvPr>
            <p:cNvPicPr>
              <a:picLocks noChangeAspect="1"/>
            </p:cNvPicPr>
            <p:nvPr/>
          </p:nvPicPr>
          <p:blipFill>
            <a:blip r:embed="rId7"/>
            <a:stretch>
              <a:fillRect/>
            </a:stretch>
          </p:blipFill>
          <p:spPr>
            <a:xfrm>
              <a:off x="314793" y="873177"/>
              <a:ext cx="228600" cy="753827"/>
            </a:xfrm>
            <a:prstGeom prst="rect">
              <a:avLst/>
            </a:prstGeom>
          </p:spPr>
        </p:pic>
        <p:pic>
          <p:nvPicPr>
            <p:cNvPr id="20" name="Picture 19">
              <a:extLst>
                <a:ext uri="{FF2B5EF4-FFF2-40B4-BE49-F238E27FC236}">
                  <a16:creationId xmlns:a16="http://schemas.microsoft.com/office/drawing/2014/main" id="{FAA2741A-7FA1-47A4-982C-32C590364006}"/>
                </a:ext>
              </a:extLst>
            </p:cNvPr>
            <p:cNvPicPr>
              <a:picLocks noChangeAspect="1"/>
            </p:cNvPicPr>
            <p:nvPr/>
          </p:nvPicPr>
          <p:blipFill>
            <a:blip r:embed="rId7"/>
            <a:stretch>
              <a:fillRect/>
            </a:stretch>
          </p:blipFill>
          <p:spPr>
            <a:xfrm>
              <a:off x="958121" y="793229"/>
              <a:ext cx="228600" cy="753827"/>
            </a:xfrm>
            <a:prstGeom prst="rect">
              <a:avLst/>
            </a:prstGeom>
          </p:spPr>
        </p:pic>
        <p:pic>
          <p:nvPicPr>
            <p:cNvPr id="21" name="Picture 20">
              <a:extLst>
                <a:ext uri="{FF2B5EF4-FFF2-40B4-BE49-F238E27FC236}">
                  <a16:creationId xmlns:a16="http://schemas.microsoft.com/office/drawing/2014/main" id="{8A865D37-3C67-4DD3-8D32-8C1A88D212B8}"/>
                </a:ext>
              </a:extLst>
            </p:cNvPr>
            <p:cNvPicPr>
              <a:picLocks noChangeAspect="1"/>
            </p:cNvPicPr>
            <p:nvPr/>
          </p:nvPicPr>
          <p:blipFill>
            <a:blip r:embed="rId7"/>
            <a:stretch>
              <a:fillRect/>
            </a:stretch>
          </p:blipFill>
          <p:spPr>
            <a:xfrm flipH="1">
              <a:off x="858186" y="793229"/>
              <a:ext cx="228600" cy="929921"/>
            </a:xfrm>
            <a:prstGeom prst="rect">
              <a:avLst/>
            </a:prstGeom>
          </p:spPr>
        </p:pic>
        <p:pic>
          <p:nvPicPr>
            <p:cNvPr id="22" name="Picture 21">
              <a:extLst>
                <a:ext uri="{FF2B5EF4-FFF2-40B4-BE49-F238E27FC236}">
                  <a16:creationId xmlns:a16="http://schemas.microsoft.com/office/drawing/2014/main" id="{B6B1F978-DED1-4B36-BE06-5A61E4B2E2ED}"/>
                </a:ext>
              </a:extLst>
            </p:cNvPr>
            <p:cNvPicPr>
              <a:picLocks noChangeAspect="1"/>
            </p:cNvPicPr>
            <p:nvPr/>
          </p:nvPicPr>
          <p:blipFill>
            <a:blip r:embed="rId7"/>
            <a:stretch>
              <a:fillRect/>
            </a:stretch>
          </p:blipFill>
          <p:spPr>
            <a:xfrm>
              <a:off x="2067574" y="864734"/>
              <a:ext cx="206916" cy="682322"/>
            </a:xfrm>
            <a:prstGeom prst="rect">
              <a:avLst/>
            </a:prstGeom>
          </p:spPr>
        </p:pic>
        <p:pic>
          <p:nvPicPr>
            <p:cNvPr id="23" name="Picture 22">
              <a:extLst>
                <a:ext uri="{FF2B5EF4-FFF2-40B4-BE49-F238E27FC236}">
                  <a16:creationId xmlns:a16="http://schemas.microsoft.com/office/drawing/2014/main" id="{20D67EB9-2D6E-42BC-9FFA-CC87B7E6DE93}"/>
                </a:ext>
              </a:extLst>
            </p:cNvPr>
            <p:cNvPicPr>
              <a:picLocks noChangeAspect="1"/>
            </p:cNvPicPr>
            <p:nvPr/>
          </p:nvPicPr>
          <p:blipFill rotWithShape="1">
            <a:blip r:embed="rId7"/>
            <a:srcRect l="9486" b="23732"/>
            <a:stretch/>
          </p:blipFill>
          <p:spPr>
            <a:xfrm>
              <a:off x="2845390" y="864734"/>
              <a:ext cx="206916" cy="709233"/>
            </a:xfrm>
            <a:prstGeom prst="rect">
              <a:avLst/>
            </a:prstGeom>
          </p:spPr>
        </p:pic>
        <p:pic>
          <p:nvPicPr>
            <p:cNvPr id="24" name="Picture 23">
              <a:extLst>
                <a:ext uri="{FF2B5EF4-FFF2-40B4-BE49-F238E27FC236}">
                  <a16:creationId xmlns:a16="http://schemas.microsoft.com/office/drawing/2014/main" id="{F10F9AB9-4F4C-4636-BE8B-03F410EF8B60}"/>
                </a:ext>
              </a:extLst>
            </p:cNvPr>
            <p:cNvPicPr>
              <a:picLocks noChangeAspect="1"/>
            </p:cNvPicPr>
            <p:nvPr/>
          </p:nvPicPr>
          <p:blipFill>
            <a:blip r:embed="rId7"/>
            <a:stretch>
              <a:fillRect/>
            </a:stretch>
          </p:blipFill>
          <p:spPr>
            <a:xfrm flipH="1">
              <a:off x="2419506" y="820975"/>
              <a:ext cx="256107" cy="874427"/>
            </a:xfrm>
            <a:prstGeom prst="rect">
              <a:avLst/>
            </a:prstGeom>
          </p:spPr>
        </p:pic>
      </p:grpSp>
    </p:spTree>
    <p:extLst>
      <p:ext uri="{BB962C8B-B14F-4D97-AF65-F5344CB8AC3E}">
        <p14:creationId xmlns:p14="http://schemas.microsoft.com/office/powerpoint/2010/main" val="2709598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3214</TotalTime>
  <Words>1969</Words>
  <Application>Microsoft Office PowerPoint</Application>
  <PresentationFormat>Custom</PresentationFormat>
  <Paragraphs>100</Paragraphs>
  <Slides>50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Chalky Chalk</dc:creator>
  <cp:lastModifiedBy>Chalky Chalk</cp:lastModifiedBy>
  <cp:revision>64</cp:revision>
  <dcterms:created xsi:type="dcterms:W3CDTF">2020-06-06T23:55:28Z</dcterms:created>
  <dcterms:modified xsi:type="dcterms:W3CDTF">2020-07-12T21:41:03Z</dcterms:modified>
</cp:coreProperties>
</file>