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40" r:id="rId3"/>
    <p:sldId id="353" r:id="rId4"/>
    <p:sldId id="358" r:id="rId5"/>
    <p:sldId id="3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lky Chalk" userId="53063a57c85153dc" providerId="LiveId" clId="{7B728506-AA94-4819-8E55-C65C57181ED9}"/>
    <pc:docChg chg="modSld">
      <pc:chgData name="Chalky Chalk" userId="53063a57c85153dc" providerId="LiveId" clId="{7B728506-AA94-4819-8E55-C65C57181ED9}" dt="2020-07-01T16:46:31.487" v="0"/>
      <pc:docMkLst>
        <pc:docMk/>
      </pc:docMkLst>
      <pc:sldChg chg="delSp modAnim">
        <pc:chgData name="Chalky Chalk" userId="53063a57c85153dc" providerId="LiveId" clId="{7B728506-AA94-4819-8E55-C65C57181ED9}" dt="2020-07-01T16:46:31.487" v="0"/>
        <pc:sldMkLst>
          <pc:docMk/>
          <pc:sldMk cId="4017145380" sldId="338"/>
        </pc:sldMkLst>
        <pc:picChg chg="del">
          <ac:chgData name="Chalky Chalk" userId="53063a57c85153dc" providerId="LiveId" clId="{7B728506-AA94-4819-8E55-C65C57181ED9}" dt="2020-07-01T16:46:31.487" v="0"/>
          <ac:picMkLst>
            <pc:docMk/>
            <pc:sldMk cId="4017145380" sldId="338"/>
            <ac:picMk id="33" creationId="{C98A7AAB-0BD9-4D8F-BA20-961C933E938D}"/>
          </ac:picMkLst>
        </pc:picChg>
      </pc:sldChg>
      <pc:sldChg chg="delSp modAnim">
        <pc:chgData name="Chalky Chalk" userId="53063a57c85153dc" providerId="LiveId" clId="{7B728506-AA94-4819-8E55-C65C57181ED9}" dt="2020-07-01T16:46:31.487" v="0"/>
        <pc:sldMkLst>
          <pc:docMk/>
          <pc:sldMk cId="2665611329" sldId="340"/>
        </pc:sldMkLst>
        <pc:picChg chg="del">
          <ac:chgData name="Chalky Chalk" userId="53063a57c85153dc" providerId="LiveId" clId="{7B728506-AA94-4819-8E55-C65C57181ED9}" dt="2020-07-01T16:46:31.487" v="0"/>
          <ac:picMkLst>
            <pc:docMk/>
            <pc:sldMk cId="2665611329" sldId="340"/>
            <ac:picMk id="5" creationId="{8F242B42-A44B-42A0-B0EE-B0A58DCDEF43}"/>
          </ac:picMkLst>
        </pc:picChg>
      </pc:sldChg>
      <pc:sldChg chg="delSp modAnim">
        <pc:chgData name="Chalky Chalk" userId="53063a57c85153dc" providerId="LiveId" clId="{7B728506-AA94-4819-8E55-C65C57181ED9}" dt="2020-07-01T16:46:31.487" v="0"/>
        <pc:sldMkLst>
          <pc:docMk/>
          <pc:sldMk cId="4253389391" sldId="353"/>
        </pc:sldMkLst>
        <pc:picChg chg="del">
          <ac:chgData name="Chalky Chalk" userId="53063a57c85153dc" providerId="LiveId" clId="{7B728506-AA94-4819-8E55-C65C57181ED9}" dt="2020-07-01T16:46:31.487" v="0"/>
          <ac:picMkLst>
            <pc:docMk/>
            <pc:sldMk cId="4253389391" sldId="353"/>
            <ac:picMk id="25" creationId="{84FC5421-6F9E-4E3E-A392-6CFD7D06F15D}"/>
          </ac:picMkLst>
        </pc:picChg>
      </pc:sldChg>
      <pc:sldChg chg="delSp modAnim">
        <pc:chgData name="Chalky Chalk" userId="53063a57c85153dc" providerId="LiveId" clId="{7B728506-AA94-4819-8E55-C65C57181ED9}" dt="2020-07-01T16:46:31.487" v="0"/>
        <pc:sldMkLst>
          <pc:docMk/>
          <pc:sldMk cId="1976814171" sldId="358"/>
        </pc:sldMkLst>
        <pc:picChg chg="del">
          <ac:chgData name="Chalky Chalk" userId="53063a57c85153dc" providerId="LiveId" clId="{7B728506-AA94-4819-8E55-C65C57181ED9}" dt="2020-07-01T16:46:31.487" v="0"/>
          <ac:picMkLst>
            <pc:docMk/>
            <pc:sldMk cId="1976814171" sldId="358"/>
            <ac:picMk id="24" creationId="{877B4045-66BF-4BAD-BEED-3407B97CA5FD}"/>
          </ac:picMkLst>
        </pc:picChg>
      </pc:sldChg>
      <pc:sldChg chg="delSp modAnim">
        <pc:chgData name="Chalky Chalk" userId="53063a57c85153dc" providerId="LiveId" clId="{7B728506-AA94-4819-8E55-C65C57181ED9}" dt="2020-07-01T16:46:31.487" v="0"/>
        <pc:sldMkLst>
          <pc:docMk/>
          <pc:sldMk cId="43724685" sldId="364"/>
        </pc:sldMkLst>
        <pc:picChg chg="del">
          <ac:chgData name="Chalky Chalk" userId="53063a57c85153dc" providerId="LiveId" clId="{7B728506-AA94-4819-8E55-C65C57181ED9}" dt="2020-07-01T16:46:31.487" v="0"/>
          <ac:picMkLst>
            <pc:docMk/>
            <pc:sldMk cId="43724685" sldId="364"/>
            <ac:picMk id="3" creationId="{9F87C33B-95C1-4A65-91FF-531C7CC5FFA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6F66-E01F-4BA8-A7BF-631413554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88C2B-AD5A-431C-BB91-4FFBC8E2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94C03-235E-4BA2-9910-30FEAF534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C9A9F-6F4C-4685-8124-DDF5D9D23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21558-BC42-4512-B35A-AFFBE12F3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6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51CF-B80A-4B7E-A383-6B0D5E1A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1FCE83-FE57-4DF2-AEFE-83D883613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E97A6-764B-495B-95B6-C5707532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C48D7-4C1A-4E17-AC44-66160C1E6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86E3E-2FC0-4FFA-B448-C39ED75F8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4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FB0FC-77DD-4B33-B20E-CD8078D9A2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4135C-25C4-4B7A-B039-EF0AC5765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213F-8DF6-448D-A4EA-8E3B48770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DBB47-0AE7-4079-B7E9-AAEBD849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47EB1-4DE6-412D-B3B4-C7729E97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960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1573-94A7-487F-A6E0-058A2036D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AA198-47D4-49EC-A0AF-D4407013C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7F1C9-751A-4800-96EF-721DE1F6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D2BDE-1446-4BBB-9813-38591375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10512-433A-4736-8755-5F3375BF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97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5A8B4-C747-4CE0-AAB4-9D89588D1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9D1A-34D1-45FE-909F-82116EC11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89D23-ACF6-4A22-9938-7656A71F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0BB84-84B1-4849-AF63-411194D67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A1695-93CC-4E19-B10C-83D33ED2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6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5AA17-C849-4287-9E0E-5C0F001E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91FB-DFBE-4F42-8626-61E6F5920C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2FEDD-63EE-4F83-9A02-E0DD2CD33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E9D6C-9084-487F-9E9E-F7321019B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F965D2-04C1-40EC-972B-1C12296D4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B95B0-59F3-4A1F-B6C1-C779AAB7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954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A48E-AC7B-4934-8B48-9D72567C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8FEE8-002E-47F7-863D-1C7385B1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6023B-04FA-4AD8-9C1E-031595F40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6B90C5-9B13-45AA-9195-C0E3E06B60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103E7C-828A-41F4-8413-4ECD787DA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46C1FD-F511-4EC1-844E-12AA7CCB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CF2E1F-BBA5-4687-8C1B-F5A828C0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7D3431-0584-4ACD-B8CD-DDDF1104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73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F580-8210-4418-A307-9A4422792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4B2FF-E230-4D95-B81C-60B6C053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BEF81-E600-4B18-92D3-4F6FEB77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2454B-EFEC-4A8E-BBAF-2FB40751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30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921345-782A-422F-9E23-5986E0406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CC28B2-0A56-407B-BC43-36BFFA8B3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FD0FD-660F-4CF5-B17B-AA9D03692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36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9679-E829-4FD1-92F4-CAFFEDA7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8B7B8-58F2-4FB1-ACD9-E11AB9F9D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0F6D3-91BB-4BB5-A337-B33E24C1A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A6FE0-D791-44B7-9CC7-8CFBEC3E3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2E88E-102A-43CC-95C4-C9EC8C801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D7A3D-0E52-4418-A099-0CBBD75DB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846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91130-E190-44D1-906F-186295B79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A83F1-4DB2-4640-9EE6-66C453ECF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9F0CA-3E87-4D87-A2F4-D2F3C3D1A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EA87C-7816-4CB4-AD4E-AC1BB5B2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16489-A0A1-48EA-8490-271C7A69B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10CF9-C60B-4B2A-82B4-6BE00B04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515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0FE05-E983-4EC8-9732-A060A8E0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77A6C-DD58-46EF-A1E0-54511E9D1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90262-C4E0-4DFA-A102-603EEA03EB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00124-64A0-42A0-855B-F31689CAC6E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07678-AC7A-4BE6-BC94-2200D16D2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656E6-162F-4A44-9F54-545837907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C970C-87D7-4651-AC74-8D831C8000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92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gif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614DF-A44E-4523-A2E6-FE9BEC9D7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615" y="-1"/>
            <a:ext cx="7365010" cy="17499262"/>
          </a:xfrm>
          <a:prstGeom prst="rect">
            <a:avLst/>
          </a:prstGeom>
        </p:spPr>
      </p:pic>
      <p:pic>
        <p:nvPicPr>
          <p:cNvPr id="26626" name="Picture 2" descr="Vizag Pest Control | PCS ENTERPRISES | Termite Control, Rodent ...">
            <a:extLst>
              <a:ext uri="{FF2B5EF4-FFF2-40B4-BE49-F238E27FC236}">
                <a16:creationId xmlns:a16="http://schemas.microsoft.com/office/drawing/2014/main" id="{43801950-FF3D-426D-96EE-2E681E9611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75" y="-207714"/>
            <a:ext cx="6956264" cy="34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Vizag Pest Control | PCS ENTERPRISES | Termite Control, Rodent ...">
            <a:extLst>
              <a:ext uri="{FF2B5EF4-FFF2-40B4-BE49-F238E27FC236}">
                <a16:creationId xmlns:a16="http://schemas.microsoft.com/office/drawing/2014/main" id="{E22DDAC4-9DFB-43C4-87DA-EED866C4DB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411" y="4675246"/>
            <a:ext cx="7327699" cy="34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9963D44F-1540-48FB-A54D-F8DAF45533EC}"/>
              </a:ext>
            </a:extLst>
          </p:cNvPr>
          <p:cNvSpPr/>
          <p:nvPr/>
        </p:nvSpPr>
        <p:spPr>
          <a:xfrm rot="5400000">
            <a:off x="11385979" y="104102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6AAC1303-CDED-45D4-AD67-D1FF931ADF14}"/>
              </a:ext>
            </a:extLst>
          </p:cNvPr>
          <p:cNvSpPr/>
          <p:nvPr/>
        </p:nvSpPr>
        <p:spPr>
          <a:xfrm rot="5400000">
            <a:off x="10510718" y="242867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A55268F-2408-488F-8EB9-09EC8D75F1B6}"/>
              </a:ext>
            </a:extLst>
          </p:cNvPr>
          <p:cNvSpPr/>
          <p:nvPr/>
        </p:nvSpPr>
        <p:spPr>
          <a:xfrm rot="5400000">
            <a:off x="11385978" y="38163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70D147FB-C8A8-437E-9717-77B54FA93542}"/>
              </a:ext>
            </a:extLst>
          </p:cNvPr>
          <p:cNvSpPr/>
          <p:nvPr/>
        </p:nvSpPr>
        <p:spPr>
          <a:xfrm rot="5400000">
            <a:off x="10510716" y="520395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1F380F8F-EC63-4B4C-8CCA-4F598FE6A21E}"/>
              </a:ext>
            </a:extLst>
          </p:cNvPr>
          <p:cNvSpPr/>
          <p:nvPr/>
        </p:nvSpPr>
        <p:spPr>
          <a:xfrm rot="5400000">
            <a:off x="11385978" y="65872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A67D47C-F5F7-4614-9783-EA6AAB99A671}"/>
              </a:ext>
            </a:extLst>
          </p:cNvPr>
          <p:cNvSpPr/>
          <p:nvPr/>
        </p:nvSpPr>
        <p:spPr>
          <a:xfrm rot="5400000">
            <a:off x="9617600" y="104102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408343A-87FA-41B1-B633-3DD5DFF7273A}"/>
              </a:ext>
            </a:extLst>
          </p:cNvPr>
          <p:cNvSpPr/>
          <p:nvPr/>
        </p:nvSpPr>
        <p:spPr>
          <a:xfrm rot="5400000">
            <a:off x="8742339" y="242867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A14D81B-BDB1-41F9-8617-7933B846E6BF}"/>
              </a:ext>
            </a:extLst>
          </p:cNvPr>
          <p:cNvSpPr/>
          <p:nvPr/>
        </p:nvSpPr>
        <p:spPr>
          <a:xfrm rot="5400000">
            <a:off x="9617599" y="38163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8C28932-09CB-4DCE-B698-59582D6A5E4E}"/>
              </a:ext>
            </a:extLst>
          </p:cNvPr>
          <p:cNvSpPr/>
          <p:nvPr/>
        </p:nvSpPr>
        <p:spPr>
          <a:xfrm rot="5400000">
            <a:off x="8742337" y="520395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DD51834-6710-4CD5-835B-B81A5FA45CE8}"/>
              </a:ext>
            </a:extLst>
          </p:cNvPr>
          <p:cNvSpPr/>
          <p:nvPr/>
        </p:nvSpPr>
        <p:spPr>
          <a:xfrm rot="5400000">
            <a:off x="9617599" y="65872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9AAA35E9-2113-4F04-8D93-E19F3532431D}"/>
              </a:ext>
            </a:extLst>
          </p:cNvPr>
          <p:cNvSpPr/>
          <p:nvPr/>
        </p:nvSpPr>
        <p:spPr>
          <a:xfrm rot="5400000">
            <a:off x="10528863" y="-44576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17290F17-3050-4634-8722-47C58BF9DD67}"/>
              </a:ext>
            </a:extLst>
          </p:cNvPr>
          <p:cNvSpPr/>
          <p:nvPr/>
        </p:nvSpPr>
        <p:spPr>
          <a:xfrm rot="5400000">
            <a:off x="8796486" y="-44576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99593613-70A9-4CD6-8496-0C341B3D09FB}"/>
              </a:ext>
            </a:extLst>
          </p:cNvPr>
          <p:cNvSpPr/>
          <p:nvPr/>
        </p:nvSpPr>
        <p:spPr>
          <a:xfrm rot="5400000">
            <a:off x="7876151" y="94188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E74303D-75DF-4FE1-8D88-C7E5CCB4A3D2}"/>
              </a:ext>
            </a:extLst>
          </p:cNvPr>
          <p:cNvSpPr/>
          <p:nvPr/>
        </p:nvSpPr>
        <p:spPr>
          <a:xfrm rot="5400000">
            <a:off x="7876151" y="660106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10BF52A-99B8-47A9-8CB5-03BF378AE070}"/>
              </a:ext>
            </a:extLst>
          </p:cNvPr>
          <p:cNvSpPr/>
          <p:nvPr/>
        </p:nvSpPr>
        <p:spPr>
          <a:xfrm rot="5400000">
            <a:off x="1455350" y="8288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F344684-EFAE-450D-B527-F2E0A4C36E9D}"/>
              </a:ext>
            </a:extLst>
          </p:cNvPr>
          <p:cNvSpPr/>
          <p:nvPr/>
        </p:nvSpPr>
        <p:spPr>
          <a:xfrm rot="5400000">
            <a:off x="580089" y="147052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12EE53B-1CA9-40D1-8A9C-61FEB58BA82E}"/>
              </a:ext>
            </a:extLst>
          </p:cNvPr>
          <p:cNvSpPr/>
          <p:nvPr/>
        </p:nvSpPr>
        <p:spPr>
          <a:xfrm rot="5400000">
            <a:off x="1455349" y="28581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F11167B9-80A5-4514-A32B-603C8906E2A0}"/>
              </a:ext>
            </a:extLst>
          </p:cNvPr>
          <p:cNvSpPr/>
          <p:nvPr/>
        </p:nvSpPr>
        <p:spPr>
          <a:xfrm rot="5400000">
            <a:off x="580087" y="424581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ECCA71E-706C-4D76-93D0-BEC1877BBADA}"/>
              </a:ext>
            </a:extLst>
          </p:cNvPr>
          <p:cNvSpPr/>
          <p:nvPr/>
        </p:nvSpPr>
        <p:spPr>
          <a:xfrm rot="5400000">
            <a:off x="1455349" y="56290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6FB055D-AE4E-462A-A40F-C1A318910D86}"/>
              </a:ext>
            </a:extLst>
          </p:cNvPr>
          <p:cNvSpPr/>
          <p:nvPr/>
        </p:nvSpPr>
        <p:spPr>
          <a:xfrm rot="5400000">
            <a:off x="-313029" y="8288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1AF1CB5-07FA-4237-AD56-C375E465831D}"/>
              </a:ext>
            </a:extLst>
          </p:cNvPr>
          <p:cNvSpPr/>
          <p:nvPr/>
        </p:nvSpPr>
        <p:spPr>
          <a:xfrm rot="5400000">
            <a:off x="-1188290" y="147052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507B1F7-3A38-4962-B33B-ABF5A90C1CE9}"/>
              </a:ext>
            </a:extLst>
          </p:cNvPr>
          <p:cNvSpPr/>
          <p:nvPr/>
        </p:nvSpPr>
        <p:spPr>
          <a:xfrm rot="5400000">
            <a:off x="-313030" y="28581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D0513EA-CD84-4AA6-B49A-3826E98815CA}"/>
              </a:ext>
            </a:extLst>
          </p:cNvPr>
          <p:cNvSpPr/>
          <p:nvPr/>
        </p:nvSpPr>
        <p:spPr>
          <a:xfrm rot="5400000">
            <a:off x="-1188292" y="424581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E12B9E0-0B81-412D-A0DD-6A9F8A80B95A}"/>
              </a:ext>
            </a:extLst>
          </p:cNvPr>
          <p:cNvSpPr/>
          <p:nvPr/>
        </p:nvSpPr>
        <p:spPr>
          <a:xfrm rot="5400000">
            <a:off x="-313030" y="56290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83946B77-F7B9-4F02-851C-D50792C7089B}"/>
              </a:ext>
            </a:extLst>
          </p:cNvPr>
          <p:cNvSpPr/>
          <p:nvPr/>
        </p:nvSpPr>
        <p:spPr>
          <a:xfrm rot="5400000">
            <a:off x="598234" y="-140390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5F9A7CD-8035-4942-BBDD-A4AFCC45BB79}"/>
              </a:ext>
            </a:extLst>
          </p:cNvPr>
          <p:cNvSpPr/>
          <p:nvPr/>
        </p:nvSpPr>
        <p:spPr>
          <a:xfrm rot="5400000">
            <a:off x="-1134143" y="-140390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82E98C4D-EB03-4364-ABEB-8194BF5310A5}"/>
              </a:ext>
            </a:extLst>
          </p:cNvPr>
          <p:cNvSpPr/>
          <p:nvPr/>
        </p:nvSpPr>
        <p:spPr>
          <a:xfrm rot="5400000">
            <a:off x="2356040" y="141599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F77B4D-8E75-4A77-80EC-6C894F3589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647" y="2545835"/>
            <a:ext cx="2430682" cy="2375188"/>
          </a:xfrm>
          <a:prstGeom prst="rect">
            <a:avLst/>
          </a:prstGeom>
        </p:spPr>
      </p:pic>
      <p:pic>
        <p:nvPicPr>
          <p:cNvPr id="35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F77AE516-8354-4038-9A58-963E30F1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4944">
            <a:off x="8516106" y="6122142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D1AF41B1-992D-4982-AD45-8ABBE3B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5328">
            <a:off x="1558214" y="2064268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264BF98C-B77F-47DB-B091-78E7D012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9028638" y="1613305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66C9E3B8-5177-4859-ADFF-821472F0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1448679" y="5061729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3DE01F7B-47EF-4051-AFD9-789869EF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-406578" y="727387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14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392">
        <p:fade/>
      </p:transition>
    </mc:Choice>
    <mc:Fallback>
      <p:transition spd="med" advTm="5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00794 -1.35277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-6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C21A7-678C-43E3-B9FB-A7659FA7E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978"/>
          <a:stretch/>
        </p:blipFill>
        <p:spPr>
          <a:xfrm>
            <a:off x="0" y="0"/>
            <a:ext cx="12192000" cy="6837284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2668D6B9-525C-4BA6-B75D-EEB33310D303}"/>
              </a:ext>
            </a:extLst>
          </p:cNvPr>
          <p:cNvSpPr/>
          <p:nvPr/>
        </p:nvSpPr>
        <p:spPr>
          <a:xfrm rot="10800000">
            <a:off x="-453560" y="2071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293C4DB0-4C6A-48E5-9878-3064AB4F40C9}"/>
              </a:ext>
            </a:extLst>
          </p:cNvPr>
          <p:cNvSpPr/>
          <p:nvPr/>
        </p:nvSpPr>
        <p:spPr>
          <a:xfrm rot="10800000">
            <a:off x="958145" y="91669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F2FD9080-539F-4A72-9273-C25C61A79126}"/>
              </a:ext>
            </a:extLst>
          </p:cNvPr>
          <p:cNvSpPr/>
          <p:nvPr/>
        </p:nvSpPr>
        <p:spPr>
          <a:xfrm rot="10800000">
            <a:off x="-479072" y="177123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830D0F33-4AE8-467F-9A1C-E1CD050C3FB1}"/>
              </a:ext>
            </a:extLst>
          </p:cNvPr>
          <p:cNvSpPr/>
          <p:nvPr/>
        </p:nvSpPr>
        <p:spPr>
          <a:xfrm rot="10800000">
            <a:off x="983657" y="-81311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69488A5-65D7-40A3-BD5A-950CFDAD2CBA}"/>
              </a:ext>
            </a:extLst>
          </p:cNvPr>
          <p:cNvSpPr/>
          <p:nvPr/>
        </p:nvSpPr>
        <p:spPr>
          <a:xfrm rot="10800000">
            <a:off x="2369850" y="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695269B5-335B-45B9-9322-485C50A22075}"/>
              </a:ext>
            </a:extLst>
          </p:cNvPr>
          <p:cNvSpPr/>
          <p:nvPr/>
        </p:nvSpPr>
        <p:spPr>
          <a:xfrm rot="10800000">
            <a:off x="3842138" y="-89587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02A891-C622-4014-A1FC-44F7B6A4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433576" y="-895879"/>
            <a:ext cx="6334291" cy="4499238"/>
          </a:xfrm>
          <a:prstGeom prst="rect">
            <a:avLst/>
          </a:prstGeom>
        </p:spPr>
      </p:pic>
      <p:sp>
        <p:nvSpPr>
          <p:cNvPr id="19" name="Hexagon 18">
            <a:extLst>
              <a:ext uri="{FF2B5EF4-FFF2-40B4-BE49-F238E27FC236}">
                <a16:creationId xmlns:a16="http://schemas.microsoft.com/office/drawing/2014/main" id="{3278C789-4E73-44E7-A0A5-07F35CD2C2B3}"/>
              </a:ext>
            </a:extLst>
          </p:cNvPr>
          <p:cNvSpPr/>
          <p:nvPr/>
        </p:nvSpPr>
        <p:spPr>
          <a:xfrm rot="10800000">
            <a:off x="7905962" y="539511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907CF923-8F8F-4253-970D-8A0ABAE6847C}"/>
              </a:ext>
            </a:extLst>
          </p:cNvPr>
          <p:cNvSpPr/>
          <p:nvPr/>
        </p:nvSpPr>
        <p:spPr>
          <a:xfrm rot="10800000">
            <a:off x="10787289" y="53951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1E61D12-65AD-4C92-843C-E98BC748FED7}"/>
              </a:ext>
            </a:extLst>
          </p:cNvPr>
          <p:cNvSpPr/>
          <p:nvPr/>
        </p:nvSpPr>
        <p:spPr>
          <a:xfrm rot="10800000">
            <a:off x="9310673" y="629099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633BB3D0-5172-4558-9E44-D6FBB43E6A06}"/>
              </a:ext>
            </a:extLst>
          </p:cNvPr>
          <p:cNvSpPr/>
          <p:nvPr/>
        </p:nvSpPr>
        <p:spPr>
          <a:xfrm rot="10800000">
            <a:off x="3544571" y="630694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4B9814AD-D0DF-4AB4-9BD8-12CE909175A9}"/>
              </a:ext>
            </a:extLst>
          </p:cNvPr>
          <p:cNvSpPr/>
          <p:nvPr/>
        </p:nvSpPr>
        <p:spPr>
          <a:xfrm rot="10800000">
            <a:off x="6425898" y="630694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4873F78F-6346-4CEA-937E-487C4144A6A8}"/>
              </a:ext>
            </a:extLst>
          </p:cNvPr>
          <p:cNvSpPr/>
          <p:nvPr/>
        </p:nvSpPr>
        <p:spPr>
          <a:xfrm rot="10800000">
            <a:off x="4981788" y="539511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E3F812F6-EE47-446B-821F-D6126C1BB135}"/>
              </a:ext>
            </a:extLst>
          </p:cNvPr>
          <p:cNvSpPr/>
          <p:nvPr/>
        </p:nvSpPr>
        <p:spPr>
          <a:xfrm rot="10800000">
            <a:off x="-758334" y="543168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62895A03-4382-4F14-ADCA-7F2D381B2153}"/>
              </a:ext>
            </a:extLst>
          </p:cNvPr>
          <p:cNvSpPr/>
          <p:nvPr/>
        </p:nvSpPr>
        <p:spPr>
          <a:xfrm rot="10800000">
            <a:off x="2122993" y="543168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478A30ED-E41B-4859-986F-B9814000F474}"/>
              </a:ext>
            </a:extLst>
          </p:cNvPr>
          <p:cNvSpPr/>
          <p:nvPr/>
        </p:nvSpPr>
        <p:spPr>
          <a:xfrm rot="10800000">
            <a:off x="646377" y="6327560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650" name="Picture 2" descr="Bee life cycle FREE clipart by Clipartino | Teachers Pay Teachers">
            <a:extLst>
              <a:ext uri="{FF2B5EF4-FFF2-40B4-BE49-F238E27FC236}">
                <a16:creationId xmlns:a16="http://schemas.microsoft.com/office/drawing/2014/main" id="{9F9D6B36-EA10-468A-98C7-2B596E76F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6882" y="-1300052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D87BE99D-6714-4C82-B4D9-8089195D1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8397" y="457061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1DDE01A4-A276-4A88-B391-118F9C41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1683">
            <a:off x="9067359" y="51062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39A7E31B-5E5C-481E-B998-2A34B58A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139688" y="5886166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8533DA8C-F54F-4B23-9143-027BF905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5301">
            <a:off x="7527491" y="5774200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AD5B2D-D248-4A54-8747-3069824190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0660" y="3003291"/>
            <a:ext cx="2430682" cy="2375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11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93">
        <p:fade/>
      </p:transition>
    </mc:Choice>
    <mc:Fallback>
      <p:transition spd="med" advTm="2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BA7336-3EDC-4A3D-A842-0AEA36F699A8}"/>
              </a:ext>
            </a:extLst>
          </p:cNvPr>
          <p:cNvGrpSpPr/>
          <p:nvPr/>
        </p:nvGrpSpPr>
        <p:grpSpPr>
          <a:xfrm>
            <a:off x="-112295" y="244313"/>
            <a:ext cx="30539719" cy="6837284"/>
            <a:chOff x="-78576" y="2305041"/>
            <a:chExt cx="30539719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D5E3D7-F3F7-4044-8CC9-6E3EAB904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8576" y="2305041"/>
              <a:ext cx="30463265" cy="6858000"/>
            </a:xfrm>
            <a:prstGeom prst="rect">
              <a:avLst/>
            </a:prstGeom>
          </p:spPr>
        </p:pic>
        <p:pic>
          <p:nvPicPr>
            <p:cNvPr id="25602" name="Picture 2" descr="Bee Flying Sticker by Peter Steineck for iOS &amp; Android | GIPHY">
              <a:extLst>
                <a:ext uri="{FF2B5EF4-FFF2-40B4-BE49-F238E27FC236}">
                  <a16:creationId xmlns:a16="http://schemas.microsoft.com/office/drawing/2014/main" id="{E84679E9-0F01-44A1-833D-02A75C070A6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7982" y="3387124"/>
              <a:ext cx="9743161" cy="4871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Bee Flying Sticker by Peter Steineck for iOS &amp; Android | GIPHY">
              <a:extLst>
                <a:ext uri="{FF2B5EF4-FFF2-40B4-BE49-F238E27FC236}">
                  <a16:creationId xmlns:a16="http://schemas.microsoft.com/office/drawing/2014/main" id="{19837E10-C9F0-4991-BFF2-F7531B00777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830" y="3080066"/>
              <a:ext cx="10303575" cy="5151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2AC049-260B-41A2-A3BF-393D9182C2D7}"/>
              </a:ext>
            </a:extLst>
          </p:cNvPr>
          <p:cNvGrpSpPr/>
          <p:nvPr/>
        </p:nvGrpSpPr>
        <p:grpSpPr>
          <a:xfrm rot="5400000">
            <a:off x="2418345" y="-3731237"/>
            <a:ext cx="2625784" cy="7462474"/>
            <a:chOff x="662970" y="0"/>
            <a:chExt cx="2625784" cy="7462474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5782A45D-1DC3-4DFA-88AD-4CFFF699A388}"/>
                </a:ext>
              </a:extLst>
            </p:cNvPr>
            <p:cNvSpPr/>
            <p:nvPr/>
          </p:nvSpPr>
          <p:spPr>
            <a:xfrm rot="5400000">
              <a:off x="1455350" y="82883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90A32B3B-FCB5-449D-A969-C23BA3514B4F}"/>
                </a:ext>
              </a:extLst>
            </p:cNvPr>
            <p:cNvSpPr/>
            <p:nvPr/>
          </p:nvSpPr>
          <p:spPr>
            <a:xfrm rot="5400000">
              <a:off x="580089" y="1470526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B319979F-EC81-43A5-84C6-DB9272B7A391}"/>
                </a:ext>
              </a:extLst>
            </p:cNvPr>
            <p:cNvSpPr/>
            <p:nvPr/>
          </p:nvSpPr>
          <p:spPr>
            <a:xfrm rot="5400000">
              <a:off x="1455349" y="2858169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30843722-90DC-4EC6-8857-C1D23A82261B}"/>
                </a:ext>
              </a:extLst>
            </p:cNvPr>
            <p:cNvSpPr/>
            <p:nvPr/>
          </p:nvSpPr>
          <p:spPr>
            <a:xfrm rot="5400000">
              <a:off x="580087" y="4245813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D3425963-7A81-4130-8492-B747A1049085}"/>
                </a:ext>
              </a:extLst>
            </p:cNvPr>
            <p:cNvSpPr/>
            <p:nvPr/>
          </p:nvSpPr>
          <p:spPr>
            <a:xfrm rot="5400000">
              <a:off x="1455349" y="5629069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FEBF5-54F7-4111-9D5E-C09657831D44}"/>
              </a:ext>
            </a:extLst>
          </p:cNvPr>
          <p:cNvGrpSpPr/>
          <p:nvPr/>
        </p:nvGrpSpPr>
        <p:grpSpPr>
          <a:xfrm rot="5400000">
            <a:off x="9347788" y="-2867525"/>
            <a:ext cx="2625784" cy="7462474"/>
            <a:chOff x="662970" y="0"/>
            <a:chExt cx="2625784" cy="7462474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78A1A6EE-1574-4C78-8108-31A4ED482071}"/>
                </a:ext>
              </a:extLst>
            </p:cNvPr>
            <p:cNvSpPr/>
            <p:nvPr/>
          </p:nvSpPr>
          <p:spPr>
            <a:xfrm rot="5400000">
              <a:off x="1455350" y="82883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6993DA79-B029-462A-979B-8358794C0364}"/>
                </a:ext>
              </a:extLst>
            </p:cNvPr>
            <p:cNvSpPr/>
            <p:nvPr/>
          </p:nvSpPr>
          <p:spPr>
            <a:xfrm rot="5400000">
              <a:off x="580089" y="1470526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6BEE710B-8516-4842-975A-4B3ED1D25264}"/>
                </a:ext>
              </a:extLst>
            </p:cNvPr>
            <p:cNvSpPr/>
            <p:nvPr/>
          </p:nvSpPr>
          <p:spPr>
            <a:xfrm rot="5400000">
              <a:off x="1455349" y="2858169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A6B92BF-ADBD-40C7-A610-3DF9FAD188D4}"/>
                </a:ext>
              </a:extLst>
            </p:cNvPr>
            <p:cNvSpPr/>
            <p:nvPr/>
          </p:nvSpPr>
          <p:spPr>
            <a:xfrm rot="5400000">
              <a:off x="580087" y="4245813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9F0200F-B0BA-429E-A6B1-46F23B43250A}"/>
                </a:ext>
              </a:extLst>
            </p:cNvPr>
            <p:cNvSpPr/>
            <p:nvPr/>
          </p:nvSpPr>
          <p:spPr>
            <a:xfrm rot="5400000">
              <a:off x="1455349" y="5629069"/>
              <a:ext cx="1916288" cy="1750521"/>
            </a:xfrm>
            <a:prstGeom prst="hexagon">
              <a:avLst>
                <a:gd name="adj" fmla="val 27857"/>
                <a:gd name="vf" fmla="val 11547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Hexagon 16">
            <a:extLst>
              <a:ext uri="{FF2B5EF4-FFF2-40B4-BE49-F238E27FC236}">
                <a16:creationId xmlns:a16="http://schemas.microsoft.com/office/drawing/2014/main" id="{E5F5978D-8425-44F1-8629-6251FA9D8AEF}"/>
              </a:ext>
            </a:extLst>
          </p:cNvPr>
          <p:cNvSpPr/>
          <p:nvPr/>
        </p:nvSpPr>
        <p:spPr>
          <a:xfrm rot="10800000">
            <a:off x="6976169" y="-130134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00BCA949-CEF6-4DBE-B7A7-38B9F7FA2C87}"/>
              </a:ext>
            </a:extLst>
          </p:cNvPr>
          <p:cNvSpPr/>
          <p:nvPr/>
        </p:nvSpPr>
        <p:spPr>
          <a:xfrm rot="10800000">
            <a:off x="9751455" y="-132444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76DC9299-67FC-4244-BEAD-E7D6BB6270D1}"/>
              </a:ext>
            </a:extLst>
          </p:cNvPr>
          <p:cNvSpPr/>
          <p:nvPr/>
        </p:nvSpPr>
        <p:spPr>
          <a:xfrm rot="10800000">
            <a:off x="1332146" y="449180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76E9568B-325B-4D83-BBFD-6C2AA38F5B0F}"/>
              </a:ext>
            </a:extLst>
          </p:cNvPr>
          <p:cNvSpPr/>
          <p:nvPr/>
        </p:nvSpPr>
        <p:spPr>
          <a:xfrm rot="10800000">
            <a:off x="2759797" y="1312890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54CEE5C-7249-466A-B1EF-8A7739BC0D4B}"/>
              </a:ext>
            </a:extLst>
          </p:cNvPr>
          <p:cNvSpPr/>
          <p:nvPr/>
        </p:nvSpPr>
        <p:spPr>
          <a:xfrm rot="10800000">
            <a:off x="8305983" y="136038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93DC9CE2-F0F4-4E0D-B4C3-D231FF85895D}"/>
              </a:ext>
            </a:extLst>
          </p:cNvPr>
          <p:cNvSpPr/>
          <p:nvPr/>
        </p:nvSpPr>
        <p:spPr>
          <a:xfrm rot="10800000">
            <a:off x="-1438755" y="-131289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6AF1C5B8-6DC3-4420-9635-FF5AF9E6E041}"/>
              </a:ext>
            </a:extLst>
          </p:cNvPr>
          <p:cNvSpPr/>
          <p:nvPr/>
        </p:nvSpPr>
        <p:spPr>
          <a:xfrm rot="10800000">
            <a:off x="-1450364" y="44918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45F3F3-0B63-4303-B293-79A4939CB0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>
            <a:off x="-112295" y="6051006"/>
            <a:ext cx="2005758" cy="9029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2BF851-0CA9-4213-99DE-AB9B9FDF68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 rot="10800000">
            <a:off x="-1595540" y="6098209"/>
            <a:ext cx="2005758" cy="9029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2CA48D-2A9C-4E01-B7B6-F9D3342BBC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>
            <a:off x="2821313" y="6098209"/>
            <a:ext cx="2005758" cy="90293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82BFDC-73B9-4F5D-B7CA-9A0F25262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 rot="10800000">
            <a:off x="1338068" y="6145412"/>
            <a:ext cx="2005758" cy="9029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6E3C93-3C9A-4DC7-8403-20946EC56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>
            <a:off x="5754921" y="6098209"/>
            <a:ext cx="2005758" cy="90293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18C727-2A36-4558-94E1-4A89F37D58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 rot="10800000">
            <a:off x="4271676" y="6145412"/>
            <a:ext cx="2005758" cy="9029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352753-FB0E-4372-A068-76A466BA4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>
            <a:off x="8688528" y="6101699"/>
            <a:ext cx="2005758" cy="90293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493C4D-0176-468A-A057-05EAB9AD36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 rot="10800000">
            <a:off x="7205283" y="6148902"/>
            <a:ext cx="2005758" cy="90293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B526694-4557-46B7-A571-A137C7E7FA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 rot="10800000">
            <a:off x="10171772" y="6145412"/>
            <a:ext cx="2005758" cy="90293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2464E36-D0B1-4B04-950E-167A6301C040}"/>
              </a:ext>
            </a:extLst>
          </p:cNvPr>
          <p:cNvCxnSpPr>
            <a:cxnSpLocks/>
          </p:cNvCxnSpPr>
          <p:nvPr/>
        </p:nvCxnSpPr>
        <p:spPr>
          <a:xfrm flipV="1">
            <a:off x="-1595540" y="6099132"/>
            <a:ext cx="15256315" cy="4628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148">
            <a:extLst>
              <a:ext uri="{FF2B5EF4-FFF2-40B4-BE49-F238E27FC236}">
                <a16:creationId xmlns:a16="http://schemas.microsoft.com/office/drawing/2014/main" id="{3A3DB03A-C41F-4F58-B8B1-71C33CACD0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631"/>
          <a:stretch/>
        </p:blipFill>
        <p:spPr>
          <a:xfrm>
            <a:off x="11566900" y="6137106"/>
            <a:ext cx="2005758" cy="902930"/>
          </a:xfrm>
          <a:prstGeom prst="rect">
            <a:avLst/>
          </a:prstGeom>
        </p:spPr>
      </p:pic>
      <p:pic>
        <p:nvPicPr>
          <p:cNvPr id="25604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08FB4C1E-EA7D-4E8B-A8E1-6933142F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5823">
            <a:off x="945915" y="-229265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3A9902B6-F7CD-40D6-B6A1-7DC4DA28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049">
            <a:off x="8414837" y="450929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C22EBC0A-4A9C-4D56-BC14-0086A69EC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4944">
            <a:off x="6088422" y="5869482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8747A9-D271-4164-9062-3DFF6AA35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7789" y="2511721"/>
            <a:ext cx="2430682" cy="2375188"/>
          </a:xfrm>
          <a:prstGeom prst="rect">
            <a:avLst/>
          </a:prstGeom>
        </p:spPr>
      </p:pic>
      <p:sp>
        <p:nvSpPr>
          <p:cNvPr id="153" name="Hexagon 152">
            <a:extLst>
              <a:ext uri="{FF2B5EF4-FFF2-40B4-BE49-F238E27FC236}">
                <a16:creationId xmlns:a16="http://schemas.microsoft.com/office/drawing/2014/main" id="{A1AE76C4-D22E-48F8-B2DE-783DBFEF5842}"/>
              </a:ext>
            </a:extLst>
          </p:cNvPr>
          <p:cNvSpPr/>
          <p:nvPr/>
        </p:nvSpPr>
        <p:spPr>
          <a:xfrm rot="10800000">
            <a:off x="1348340" y="527796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Hexagon 153">
            <a:extLst>
              <a:ext uri="{FF2B5EF4-FFF2-40B4-BE49-F238E27FC236}">
                <a16:creationId xmlns:a16="http://schemas.microsoft.com/office/drawing/2014/main" id="{C4320ABE-2525-4BAC-B71D-461547D2C335}"/>
              </a:ext>
            </a:extLst>
          </p:cNvPr>
          <p:cNvSpPr/>
          <p:nvPr/>
        </p:nvSpPr>
        <p:spPr>
          <a:xfrm rot="10800000">
            <a:off x="-1585267" y="522763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Hexagon 154">
            <a:extLst>
              <a:ext uri="{FF2B5EF4-FFF2-40B4-BE49-F238E27FC236}">
                <a16:creationId xmlns:a16="http://schemas.microsoft.com/office/drawing/2014/main" id="{D0927AED-481B-4F64-B23F-4AA5280044EF}"/>
              </a:ext>
            </a:extLst>
          </p:cNvPr>
          <p:cNvSpPr/>
          <p:nvPr/>
        </p:nvSpPr>
        <p:spPr>
          <a:xfrm rot="10800000">
            <a:off x="4320005" y="527860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Hexagon 155">
            <a:extLst>
              <a:ext uri="{FF2B5EF4-FFF2-40B4-BE49-F238E27FC236}">
                <a16:creationId xmlns:a16="http://schemas.microsoft.com/office/drawing/2014/main" id="{2D75715B-C3EE-467E-93C4-406AFE369443}"/>
              </a:ext>
            </a:extLst>
          </p:cNvPr>
          <p:cNvSpPr/>
          <p:nvPr/>
        </p:nvSpPr>
        <p:spPr>
          <a:xfrm rot="10800000">
            <a:off x="7253612" y="529405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Hexagon 156">
            <a:extLst>
              <a:ext uri="{FF2B5EF4-FFF2-40B4-BE49-F238E27FC236}">
                <a16:creationId xmlns:a16="http://schemas.microsoft.com/office/drawing/2014/main" id="{B3091091-9E41-4871-9BD8-36452C8DF6B2}"/>
              </a:ext>
            </a:extLst>
          </p:cNvPr>
          <p:cNvSpPr/>
          <p:nvPr/>
        </p:nvSpPr>
        <p:spPr>
          <a:xfrm rot="10800000">
            <a:off x="10212913" y="529405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9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C3DFBDBF-77C1-4894-BB65-87112981D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8465" y="5499799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338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85">
        <p:fade/>
      </p:transition>
    </mc:Choice>
    <mc:Fallback>
      <p:transition spd="med" advTm="5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1.48971 0.00648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9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01B6D484-34E8-42FE-9C08-6C3C047AC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6066" y="-14235486"/>
            <a:ext cx="24939843" cy="2449373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62D6989A-F684-4FB5-8CE5-EAA2F8BDFE37}"/>
              </a:ext>
            </a:extLst>
          </p:cNvPr>
          <p:cNvSpPr/>
          <p:nvPr/>
        </p:nvSpPr>
        <p:spPr>
          <a:xfrm rot="10800000">
            <a:off x="-453560" y="2071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958DBBF8-D5A1-4CF1-9963-EE21773E3DC9}"/>
              </a:ext>
            </a:extLst>
          </p:cNvPr>
          <p:cNvSpPr/>
          <p:nvPr/>
        </p:nvSpPr>
        <p:spPr>
          <a:xfrm rot="10800000">
            <a:off x="958145" y="91669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B120918-A3E5-4AA0-9E2C-523D097AA630}"/>
              </a:ext>
            </a:extLst>
          </p:cNvPr>
          <p:cNvSpPr/>
          <p:nvPr/>
        </p:nvSpPr>
        <p:spPr>
          <a:xfrm rot="10800000">
            <a:off x="-479072" y="177123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749F47FF-123E-48BA-8E69-C54A1A1D24B1}"/>
              </a:ext>
            </a:extLst>
          </p:cNvPr>
          <p:cNvSpPr/>
          <p:nvPr/>
        </p:nvSpPr>
        <p:spPr>
          <a:xfrm rot="10800000">
            <a:off x="983657" y="-81311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3CB95709-E25D-4F56-AAA6-1391EFE8FBBB}"/>
              </a:ext>
            </a:extLst>
          </p:cNvPr>
          <p:cNvSpPr/>
          <p:nvPr/>
        </p:nvSpPr>
        <p:spPr>
          <a:xfrm rot="10800000">
            <a:off x="2369850" y="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9C91184A-9359-47BA-9A7F-9568A5D0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8397" y="457061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AB48769E-3E59-4F51-972F-ABDF05BCD0ED}"/>
              </a:ext>
            </a:extLst>
          </p:cNvPr>
          <p:cNvSpPr/>
          <p:nvPr/>
        </p:nvSpPr>
        <p:spPr>
          <a:xfrm rot="10800000">
            <a:off x="2420875" y="177920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06E17FD0-61FE-4470-ABAB-436491E9FD10}"/>
              </a:ext>
            </a:extLst>
          </p:cNvPr>
          <p:cNvSpPr/>
          <p:nvPr/>
        </p:nvSpPr>
        <p:spPr>
          <a:xfrm rot="10800000">
            <a:off x="983658" y="263375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9C693E4-C6C8-46C3-879D-23F5F192F2D8}"/>
              </a:ext>
            </a:extLst>
          </p:cNvPr>
          <p:cNvSpPr/>
          <p:nvPr/>
        </p:nvSpPr>
        <p:spPr>
          <a:xfrm rot="10800000">
            <a:off x="3832580" y="8625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739330E-31B2-4509-A1AC-AFFF38D242B6}"/>
              </a:ext>
            </a:extLst>
          </p:cNvPr>
          <p:cNvSpPr/>
          <p:nvPr/>
        </p:nvSpPr>
        <p:spPr>
          <a:xfrm rot="10800000">
            <a:off x="8095545" y="424158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733A6152-2A52-4B78-94D5-629D6ADD7C6D}"/>
              </a:ext>
            </a:extLst>
          </p:cNvPr>
          <p:cNvSpPr/>
          <p:nvPr/>
        </p:nvSpPr>
        <p:spPr>
          <a:xfrm rot="10800000">
            <a:off x="6658328" y="5096127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5E34C22-1F0F-4CE8-A279-D80662D063E2}"/>
              </a:ext>
            </a:extLst>
          </p:cNvPr>
          <p:cNvSpPr/>
          <p:nvPr/>
        </p:nvSpPr>
        <p:spPr>
          <a:xfrm rot="10800000">
            <a:off x="9507250" y="332489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A81E3929-0831-4A66-90A6-C15B4016BC9A}"/>
              </a:ext>
            </a:extLst>
          </p:cNvPr>
          <p:cNvSpPr/>
          <p:nvPr/>
        </p:nvSpPr>
        <p:spPr>
          <a:xfrm rot="10800000">
            <a:off x="9532762" y="511684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0D04854-A81E-4935-A341-7D4238ACA6AA}"/>
              </a:ext>
            </a:extLst>
          </p:cNvPr>
          <p:cNvSpPr/>
          <p:nvPr/>
        </p:nvSpPr>
        <p:spPr>
          <a:xfrm rot="10800000">
            <a:off x="8095545" y="597138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B84DEA9E-E082-4BAE-9D42-A03535FCED8D}"/>
              </a:ext>
            </a:extLst>
          </p:cNvPr>
          <p:cNvSpPr/>
          <p:nvPr/>
        </p:nvSpPr>
        <p:spPr>
          <a:xfrm rot="10800000">
            <a:off x="10944467" y="420015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B9FA823-AED5-41DB-AFBC-0485956A5C2A}"/>
              </a:ext>
            </a:extLst>
          </p:cNvPr>
          <p:cNvSpPr/>
          <p:nvPr/>
        </p:nvSpPr>
        <p:spPr>
          <a:xfrm rot="10800000">
            <a:off x="5221111" y="5992104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F6DEF836-C30D-42D4-8B8D-36871D206ADF}"/>
              </a:ext>
            </a:extLst>
          </p:cNvPr>
          <p:cNvSpPr/>
          <p:nvPr/>
        </p:nvSpPr>
        <p:spPr>
          <a:xfrm rot="10800000">
            <a:off x="-453561" y="3583907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D43F8016-545D-4AF8-B27C-74C64A942F73}"/>
              </a:ext>
            </a:extLst>
          </p:cNvPr>
          <p:cNvSpPr/>
          <p:nvPr/>
        </p:nvSpPr>
        <p:spPr>
          <a:xfrm rot="10800000">
            <a:off x="3800112" y="-95493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8A8DA18D-46DB-4A69-9C0B-6E325FA1F52F}"/>
              </a:ext>
            </a:extLst>
          </p:cNvPr>
          <p:cNvSpPr/>
          <p:nvPr/>
        </p:nvSpPr>
        <p:spPr>
          <a:xfrm rot="10800000">
            <a:off x="10969980" y="599210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76F23540-6F05-454F-85AD-CF0A9848A649}"/>
              </a:ext>
            </a:extLst>
          </p:cNvPr>
          <p:cNvSpPr/>
          <p:nvPr/>
        </p:nvSpPr>
        <p:spPr>
          <a:xfrm rot="10800000">
            <a:off x="10979152" y="24289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C68F23A4-CC52-4ACA-8892-8EE358327FDF}"/>
              </a:ext>
            </a:extLst>
          </p:cNvPr>
          <p:cNvSpPr/>
          <p:nvPr/>
        </p:nvSpPr>
        <p:spPr>
          <a:xfrm rot="10800000">
            <a:off x="10979152" y="66803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FB701853-5311-4BA4-BFC9-7E2747622865}"/>
              </a:ext>
            </a:extLst>
          </p:cNvPr>
          <p:cNvSpPr/>
          <p:nvPr/>
        </p:nvSpPr>
        <p:spPr>
          <a:xfrm rot="10800000">
            <a:off x="9516422" y="157942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8D8AB1-437B-41F1-B189-F7B0912F6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647" y="2545835"/>
            <a:ext cx="2430682" cy="2375188"/>
          </a:xfrm>
          <a:prstGeom prst="rect">
            <a:avLst/>
          </a:prstGeom>
        </p:spPr>
      </p:pic>
      <p:pic>
        <p:nvPicPr>
          <p:cNvPr id="34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EFDDB22B-0B56-4A34-BDC1-494B786E8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69187">
            <a:off x="1632772" y="2235293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1352612B-7668-4446-BB6A-6545AAC9E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6631">
            <a:off x="4066353" y="182909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814B885F-D908-4F69-BEC5-AA52D1EC9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775826" y="5399463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750B7E5D-DEB3-48F3-B649-7B1EB3DF6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55527">
            <a:off x="10043365" y="4290491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81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908">
        <p:fade/>
      </p:transition>
    </mc:Choice>
    <mc:Fallback>
      <p:transition spd="med" advTm="1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86041 1.518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21" y="7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614DF-A44E-4523-A2E6-FE9BEC9D7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753" y="-10641262"/>
            <a:ext cx="7365010" cy="17499262"/>
          </a:xfrm>
          <a:prstGeom prst="rect">
            <a:avLst/>
          </a:prstGeom>
        </p:spPr>
      </p:pic>
      <p:pic>
        <p:nvPicPr>
          <p:cNvPr id="26626" name="Picture 2" descr="Vizag Pest Control | PCS ENTERPRISES | Termite Control, Rodent ...">
            <a:extLst>
              <a:ext uri="{FF2B5EF4-FFF2-40B4-BE49-F238E27FC236}">
                <a16:creationId xmlns:a16="http://schemas.microsoft.com/office/drawing/2014/main" id="{43801950-FF3D-426D-96EE-2E681E9611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375" y="-207714"/>
            <a:ext cx="6956264" cy="34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Vizag Pest Control | PCS ENTERPRISES | Termite Control, Rodent ...">
            <a:extLst>
              <a:ext uri="{FF2B5EF4-FFF2-40B4-BE49-F238E27FC236}">
                <a16:creationId xmlns:a16="http://schemas.microsoft.com/office/drawing/2014/main" id="{E22DDAC4-9DFB-43C4-87DA-EED866C4DB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1411" y="4675246"/>
            <a:ext cx="7327699" cy="342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id="{9963D44F-1540-48FB-A54D-F8DAF45533EC}"/>
              </a:ext>
            </a:extLst>
          </p:cNvPr>
          <p:cNvSpPr/>
          <p:nvPr/>
        </p:nvSpPr>
        <p:spPr>
          <a:xfrm rot="5400000">
            <a:off x="11385979" y="104102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6AAC1303-CDED-45D4-AD67-D1FF931ADF14}"/>
              </a:ext>
            </a:extLst>
          </p:cNvPr>
          <p:cNvSpPr/>
          <p:nvPr/>
        </p:nvSpPr>
        <p:spPr>
          <a:xfrm rot="5400000">
            <a:off x="10510718" y="242867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A55268F-2408-488F-8EB9-09EC8D75F1B6}"/>
              </a:ext>
            </a:extLst>
          </p:cNvPr>
          <p:cNvSpPr/>
          <p:nvPr/>
        </p:nvSpPr>
        <p:spPr>
          <a:xfrm rot="5400000">
            <a:off x="11385978" y="38163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70D147FB-C8A8-437E-9717-77B54FA93542}"/>
              </a:ext>
            </a:extLst>
          </p:cNvPr>
          <p:cNvSpPr/>
          <p:nvPr/>
        </p:nvSpPr>
        <p:spPr>
          <a:xfrm rot="5400000">
            <a:off x="10510716" y="520395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1F380F8F-EC63-4B4C-8CCA-4F598FE6A21E}"/>
              </a:ext>
            </a:extLst>
          </p:cNvPr>
          <p:cNvSpPr/>
          <p:nvPr/>
        </p:nvSpPr>
        <p:spPr>
          <a:xfrm rot="5400000">
            <a:off x="11385978" y="65872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3A67D47C-F5F7-4614-9783-EA6AAB99A671}"/>
              </a:ext>
            </a:extLst>
          </p:cNvPr>
          <p:cNvSpPr/>
          <p:nvPr/>
        </p:nvSpPr>
        <p:spPr>
          <a:xfrm rot="5400000">
            <a:off x="9617600" y="104102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A408343A-87FA-41B1-B633-3DD5DFF7273A}"/>
              </a:ext>
            </a:extLst>
          </p:cNvPr>
          <p:cNvSpPr/>
          <p:nvPr/>
        </p:nvSpPr>
        <p:spPr>
          <a:xfrm rot="5400000">
            <a:off x="8742339" y="242867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7A14D81B-BDB1-41F9-8617-7933B846E6BF}"/>
              </a:ext>
            </a:extLst>
          </p:cNvPr>
          <p:cNvSpPr/>
          <p:nvPr/>
        </p:nvSpPr>
        <p:spPr>
          <a:xfrm rot="5400000">
            <a:off x="9617599" y="38163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18C28932-09CB-4DCE-B698-59582D6A5E4E}"/>
              </a:ext>
            </a:extLst>
          </p:cNvPr>
          <p:cNvSpPr/>
          <p:nvPr/>
        </p:nvSpPr>
        <p:spPr>
          <a:xfrm rot="5400000">
            <a:off x="8742337" y="520395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DD51834-6710-4CD5-835B-B81A5FA45CE8}"/>
              </a:ext>
            </a:extLst>
          </p:cNvPr>
          <p:cNvSpPr/>
          <p:nvPr/>
        </p:nvSpPr>
        <p:spPr>
          <a:xfrm rot="5400000">
            <a:off x="9617599" y="658721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9AAA35E9-2113-4F04-8D93-E19F3532431D}"/>
              </a:ext>
            </a:extLst>
          </p:cNvPr>
          <p:cNvSpPr/>
          <p:nvPr/>
        </p:nvSpPr>
        <p:spPr>
          <a:xfrm rot="5400000">
            <a:off x="10528863" y="-44576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17290F17-3050-4634-8722-47C58BF9DD67}"/>
              </a:ext>
            </a:extLst>
          </p:cNvPr>
          <p:cNvSpPr/>
          <p:nvPr/>
        </p:nvSpPr>
        <p:spPr>
          <a:xfrm rot="5400000">
            <a:off x="8796486" y="-445762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99593613-70A9-4CD6-8496-0C341B3D09FB}"/>
              </a:ext>
            </a:extLst>
          </p:cNvPr>
          <p:cNvSpPr/>
          <p:nvPr/>
        </p:nvSpPr>
        <p:spPr>
          <a:xfrm rot="5400000">
            <a:off x="7876151" y="941881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DE74303D-75DF-4FE1-8D88-C7E5CCB4A3D2}"/>
              </a:ext>
            </a:extLst>
          </p:cNvPr>
          <p:cNvSpPr/>
          <p:nvPr/>
        </p:nvSpPr>
        <p:spPr>
          <a:xfrm rot="5400000">
            <a:off x="7876151" y="6601065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10BF52A-99B8-47A9-8CB5-03BF378AE070}"/>
              </a:ext>
            </a:extLst>
          </p:cNvPr>
          <p:cNvSpPr/>
          <p:nvPr/>
        </p:nvSpPr>
        <p:spPr>
          <a:xfrm rot="5400000">
            <a:off x="1455350" y="8288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F344684-EFAE-450D-B527-F2E0A4C36E9D}"/>
              </a:ext>
            </a:extLst>
          </p:cNvPr>
          <p:cNvSpPr/>
          <p:nvPr/>
        </p:nvSpPr>
        <p:spPr>
          <a:xfrm rot="5400000">
            <a:off x="580089" y="147052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312EE53B-1CA9-40D1-8A9C-61FEB58BA82E}"/>
              </a:ext>
            </a:extLst>
          </p:cNvPr>
          <p:cNvSpPr/>
          <p:nvPr/>
        </p:nvSpPr>
        <p:spPr>
          <a:xfrm rot="5400000">
            <a:off x="1455349" y="28581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F11167B9-80A5-4514-A32B-603C8906E2A0}"/>
              </a:ext>
            </a:extLst>
          </p:cNvPr>
          <p:cNvSpPr/>
          <p:nvPr/>
        </p:nvSpPr>
        <p:spPr>
          <a:xfrm rot="5400000">
            <a:off x="580087" y="424581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ECCA71E-706C-4D76-93D0-BEC1877BBADA}"/>
              </a:ext>
            </a:extLst>
          </p:cNvPr>
          <p:cNvSpPr/>
          <p:nvPr/>
        </p:nvSpPr>
        <p:spPr>
          <a:xfrm rot="5400000">
            <a:off x="1455349" y="56290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76FB055D-AE4E-462A-A40F-C1A318910D86}"/>
              </a:ext>
            </a:extLst>
          </p:cNvPr>
          <p:cNvSpPr/>
          <p:nvPr/>
        </p:nvSpPr>
        <p:spPr>
          <a:xfrm rot="5400000">
            <a:off x="-313029" y="8288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1AF1CB5-07FA-4237-AD56-C375E465831D}"/>
              </a:ext>
            </a:extLst>
          </p:cNvPr>
          <p:cNvSpPr/>
          <p:nvPr/>
        </p:nvSpPr>
        <p:spPr>
          <a:xfrm rot="5400000">
            <a:off x="-1188290" y="147052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3507B1F7-3A38-4962-B33B-ABF5A90C1CE9}"/>
              </a:ext>
            </a:extLst>
          </p:cNvPr>
          <p:cNvSpPr/>
          <p:nvPr/>
        </p:nvSpPr>
        <p:spPr>
          <a:xfrm rot="5400000">
            <a:off x="-313030" y="28581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ED0513EA-CD84-4AA6-B49A-3826E98815CA}"/>
              </a:ext>
            </a:extLst>
          </p:cNvPr>
          <p:cNvSpPr/>
          <p:nvPr/>
        </p:nvSpPr>
        <p:spPr>
          <a:xfrm rot="5400000">
            <a:off x="-1188292" y="4245813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1E12B9E0-0B81-412D-A0DD-6A9F8A80B95A}"/>
              </a:ext>
            </a:extLst>
          </p:cNvPr>
          <p:cNvSpPr/>
          <p:nvPr/>
        </p:nvSpPr>
        <p:spPr>
          <a:xfrm rot="5400000">
            <a:off x="-313030" y="5629069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83946B77-F7B9-4F02-851C-D50792C7089B}"/>
              </a:ext>
            </a:extLst>
          </p:cNvPr>
          <p:cNvSpPr/>
          <p:nvPr/>
        </p:nvSpPr>
        <p:spPr>
          <a:xfrm rot="5400000">
            <a:off x="598234" y="-140390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5F9A7CD-8035-4942-BBDD-A4AFCC45BB79}"/>
              </a:ext>
            </a:extLst>
          </p:cNvPr>
          <p:cNvSpPr/>
          <p:nvPr/>
        </p:nvSpPr>
        <p:spPr>
          <a:xfrm rot="5400000">
            <a:off x="-1134143" y="-1403908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82E98C4D-EB03-4364-ABEB-8194BF5310A5}"/>
              </a:ext>
            </a:extLst>
          </p:cNvPr>
          <p:cNvSpPr/>
          <p:nvPr/>
        </p:nvSpPr>
        <p:spPr>
          <a:xfrm rot="5400000">
            <a:off x="2356040" y="1415996"/>
            <a:ext cx="1916288" cy="1750521"/>
          </a:xfrm>
          <a:prstGeom prst="hexagon">
            <a:avLst>
              <a:gd name="adj" fmla="val 27857"/>
              <a:gd name="vf" fmla="val 115470"/>
            </a:avLst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9F77B4D-8E75-4A77-80EC-6C894F358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1647" y="2545835"/>
            <a:ext cx="2430682" cy="2375188"/>
          </a:xfrm>
          <a:prstGeom prst="rect">
            <a:avLst/>
          </a:prstGeom>
        </p:spPr>
      </p:pic>
      <p:pic>
        <p:nvPicPr>
          <p:cNvPr id="35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F77AE516-8354-4038-9A58-963E30F1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4944">
            <a:off x="8516106" y="6122142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D1AF41B1-992D-4982-AD45-8ABBE3B2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65328">
            <a:off x="1558214" y="2064268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264BF98C-B77F-47DB-B091-78E7D012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9028638" y="1613305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66C9E3B8-5177-4859-ADFF-821472F09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1448679" y="5061729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Transparent Background Honey Bee Clipart, HD Png Download ...">
            <a:extLst>
              <a:ext uri="{FF2B5EF4-FFF2-40B4-BE49-F238E27FC236}">
                <a16:creationId xmlns:a16="http://schemas.microsoft.com/office/drawing/2014/main" id="{3DE01F7B-47EF-4051-AFD9-789869EF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87491">
            <a:off x="-406578" y="727387"/>
            <a:ext cx="1550588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2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12">
        <p:fade/>
      </p:transition>
    </mc:Choice>
    <mc:Fallback>
      <p:transition spd="med" advTm="60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01315 1.36388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6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Chalky Chalk</dc:creator>
  <cp:lastModifiedBy>Chalky Chalk</cp:lastModifiedBy>
  <cp:revision>1</cp:revision>
  <dcterms:created xsi:type="dcterms:W3CDTF">2020-07-01T16:40:17Z</dcterms:created>
  <dcterms:modified xsi:type="dcterms:W3CDTF">2020-07-01T16:51:23Z</dcterms:modified>
</cp:coreProperties>
</file>