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xTjzFESxm5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39170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figure below shows a girl doing an experiment to determine her power output by running to the top of some stairs.</a:t>
            </a:r>
          </a:p>
          <a:p>
            <a:pPr>
              <a:spcBef>
                <a:spcPts val="1200"/>
              </a:spcBef>
            </a:pPr>
            <a:endParaRPr lang="en-GB" b="1" dirty="0"/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422397" y="6461956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973329" y="4650887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the height into meters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981219" y="5693065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GPE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981219" y="6735243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to calculate power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958673" y="7892967"/>
            <a:ext cx="3996842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power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49" y="3370053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0E82085-A587-23ED-2B0C-321F34DFF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37" y="1575635"/>
            <a:ext cx="2424912" cy="169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7CE432-5774-3296-8580-B79F04AC1580}"/>
              </a:ext>
            </a:extLst>
          </p:cNvPr>
          <p:cNvSpPr txBox="1"/>
          <p:nvPr/>
        </p:nvSpPr>
        <p:spPr>
          <a:xfrm>
            <a:off x="2862749" y="1375053"/>
            <a:ext cx="38428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mass of the girl was 60.0 kg.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The height of the stairs was 175 cm.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The girl ran to the top of the stairs in 1.40 s.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gravitational field strength = 9.8 N/kg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2990B-D963-0F32-7993-CCC33F8AA70D}"/>
              </a:ext>
            </a:extLst>
          </p:cNvPr>
          <p:cNvSpPr txBox="1"/>
          <p:nvPr/>
        </p:nvSpPr>
        <p:spPr>
          <a:xfrm>
            <a:off x="331149" y="4010470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Power = energy / time</a:t>
            </a:r>
            <a:endParaRPr lang="en-GB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4A4EC-21CB-D65D-C19F-75CD7CB6AB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1443" t="35444" r="15025" b="40545"/>
          <a:stretch/>
        </p:blipFill>
        <p:spPr>
          <a:xfrm>
            <a:off x="5034901" y="7314105"/>
            <a:ext cx="1591314" cy="15882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GPE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PE Power calculation 1">
            <a:hlinkClick r:id="" action="ppaction://media"/>
            <a:extLst>
              <a:ext uri="{FF2B5EF4-FFF2-40B4-BE49-F238E27FC236}">
                <a16:creationId xmlns:a16="http://schemas.microsoft.com/office/drawing/2014/main" id="{688ABDA3-D313-C842-FEB9-B63C186595E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786"/>
          <a:stretch/>
        </p:blipFill>
        <p:spPr>
          <a:xfrm>
            <a:off x="672152" y="1186056"/>
            <a:ext cx="5513695" cy="76116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524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1271</TotalTime>
  <Words>101</Words>
  <Application>Microsoft Office PowerPoint</Application>
  <PresentationFormat>On-screen Show (4:3)</PresentationFormat>
  <Paragraphs>14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2024-01-19T05:37:07Z</dcterms:created>
  <dcterms:modified xsi:type="dcterms:W3CDTF">2024-05-18T05:37:16Z</dcterms:modified>
</cp:coreProperties>
</file>