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92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GPE / Power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6391702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b="1" dirty="0"/>
              <a:t>The figure below shows a girl doing an experiment to determine her power output by running to the top of some stairs.</a:t>
            </a:r>
          </a:p>
          <a:p>
            <a:pPr>
              <a:spcBef>
                <a:spcPts val="1200"/>
              </a:spcBef>
            </a:pPr>
            <a:endParaRPr lang="en-GB" b="1" dirty="0"/>
          </a:p>
          <a:p>
            <a:pPr>
              <a:spcBef>
                <a:spcPts val="1200"/>
              </a:spcBef>
            </a:pP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1422397" y="6461956"/>
            <a:ext cx="4134773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1205345" y="4650887"/>
            <a:ext cx="5335536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Convert the height into meters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1213235" y="5693065"/>
            <a:ext cx="5335536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GPE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1213235" y="6735243"/>
            <a:ext cx="5335536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to calculate power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1190688" y="7777421"/>
            <a:ext cx="5350193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value for power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CC43EE-9B2B-A7E7-803D-C122E47048A9}"/>
              </a:ext>
            </a:extLst>
          </p:cNvPr>
          <p:cNvSpPr txBox="1"/>
          <p:nvPr/>
        </p:nvSpPr>
        <p:spPr>
          <a:xfrm>
            <a:off x="1160153" y="5171976"/>
            <a:ext cx="536485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dirty="0">
                <a:solidFill>
                  <a:prstClr val="black"/>
                </a:solidFill>
              </a:rPr>
              <a:t>175 / 100 = 1.75m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E4B49-E01B-FC73-6031-222FD99B17E4}"/>
              </a:ext>
            </a:extLst>
          </p:cNvPr>
          <p:cNvSpPr txBox="1"/>
          <p:nvPr/>
        </p:nvSpPr>
        <p:spPr>
          <a:xfrm>
            <a:off x="1176030" y="6214154"/>
            <a:ext cx="536485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dirty="0">
                <a:solidFill>
                  <a:prstClr val="black"/>
                </a:solidFill>
              </a:rPr>
              <a:t>60 x 1.75 x 9.8 = 1029 (J)</a:t>
            </a:r>
            <a:endParaRPr lang="pt-BR" sz="2400" dirty="0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1160152" y="7256332"/>
            <a:ext cx="536485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t-BR" sz="2400" dirty="0">
                <a:solidFill>
                  <a:prstClr val="black"/>
                </a:solidFill>
              </a:rPr>
              <a:t>1029 / 1.4 = power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1A3410-3B1B-40B3-7BB3-F0AF1FACC5DA}"/>
              </a:ext>
            </a:extLst>
          </p:cNvPr>
          <p:cNvSpPr txBox="1"/>
          <p:nvPr/>
        </p:nvSpPr>
        <p:spPr>
          <a:xfrm>
            <a:off x="1160152" y="8298510"/>
            <a:ext cx="5364851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pt-BR" sz="2400" dirty="0">
                <a:solidFill>
                  <a:prstClr val="black"/>
                </a:solidFill>
              </a:rPr>
              <a:t>Power = 735 (W)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EDE66-9EEA-B2C1-0248-3BEBED70CBEF}"/>
              </a:ext>
            </a:extLst>
          </p:cNvPr>
          <p:cNvSpPr txBox="1"/>
          <p:nvPr/>
        </p:nvSpPr>
        <p:spPr>
          <a:xfrm>
            <a:off x="331149" y="3370053"/>
            <a:ext cx="6217621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GPE = mass x gravity x height</a:t>
            </a:r>
            <a:endParaRPr lang="en-GB" sz="2800" dirty="0"/>
          </a:p>
        </p:txBody>
      </p:sp>
      <p:pic>
        <p:nvPicPr>
          <p:cNvPr id="3" name="Picture 2" descr="MECHANICS (MOTION) / GRAVITATIONAL POTENTIAL ENERGY - Pathwayz">
            <a:extLst>
              <a:ext uri="{FF2B5EF4-FFF2-40B4-BE49-F238E27FC236}">
                <a16:creationId xmlns:a16="http://schemas.microsoft.com/office/drawing/2014/main" id="{4869FA7E-9141-E7A4-BC24-93D3B8F4E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927" y="3370715"/>
            <a:ext cx="2424912" cy="1802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E0E82085-A587-23ED-2B0C-321F34DFF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37" y="1575635"/>
            <a:ext cx="2424912" cy="1698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7CE432-5774-3296-8580-B79F04AC1580}"/>
              </a:ext>
            </a:extLst>
          </p:cNvPr>
          <p:cNvSpPr txBox="1"/>
          <p:nvPr/>
        </p:nvSpPr>
        <p:spPr>
          <a:xfrm>
            <a:off x="2862749" y="1375053"/>
            <a:ext cx="38428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b="1" dirty="0"/>
              <a:t>The mass of the girl was 60.0 kg.</a:t>
            </a:r>
          </a:p>
          <a:p>
            <a:pPr>
              <a:spcBef>
                <a:spcPts val="1200"/>
              </a:spcBef>
            </a:pPr>
            <a:r>
              <a:rPr lang="en-GB" b="1" dirty="0"/>
              <a:t>The height of the stairs was 175 cm.</a:t>
            </a:r>
          </a:p>
          <a:p>
            <a:pPr>
              <a:spcBef>
                <a:spcPts val="1200"/>
              </a:spcBef>
            </a:pPr>
            <a:r>
              <a:rPr lang="en-GB" b="1" dirty="0"/>
              <a:t>The girl ran to the top of the stairs in 1.40 s.</a:t>
            </a:r>
          </a:p>
          <a:p>
            <a:pPr>
              <a:spcBef>
                <a:spcPts val="1200"/>
              </a:spcBef>
            </a:pPr>
            <a:r>
              <a:rPr lang="en-GB" b="1" dirty="0"/>
              <a:t>gravitational field strength = 9.8 N/kg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F2990B-D963-0F32-7993-CCC33F8AA70D}"/>
              </a:ext>
            </a:extLst>
          </p:cNvPr>
          <p:cNvSpPr txBox="1"/>
          <p:nvPr/>
        </p:nvSpPr>
        <p:spPr>
          <a:xfrm>
            <a:off x="331149" y="4010470"/>
            <a:ext cx="6217621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Power = energy / time</a:t>
            </a:r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  <p:bldP spid="2" grpId="0" animBg="1"/>
      <p:bldP spid="9" grpId="0" animBg="1"/>
      <p:bldP spid="10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1264</TotalTime>
  <Words>123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23</cp:revision>
  <dcterms:created xsi:type="dcterms:W3CDTF">2024-01-19T05:37:07Z</dcterms:created>
  <dcterms:modified xsi:type="dcterms:W3CDTF">2024-04-20T13:37:29Z</dcterms:modified>
</cp:coreProperties>
</file>