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MOFNZ4o0bO8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/</a:t>
            </a:r>
            <a:r>
              <a:rPr kumimoji="0" lang="en-GB" sz="24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KE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39170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figure below shows a toy car in different positions on a racing track. Calculate the maximum possible speed of the toy car when it reaches position B.</a:t>
            </a: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>
              <a:spcBef>
                <a:spcPts val="1200"/>
              </a:spcBef>
            </a:pPr>
            <a:endParaRPr lang="en-GB" b="1" dirty="0"/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422397" y="6461956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205345" y="4650887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the height into meters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213235" y="5693065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GPE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213235" y="6735243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to calculate V²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190688" y="7777421"/>
            <a:ext cx="391607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49" y="3370053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GPE = mass x gravity x height</a:t>
            </a: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7CE432-5774-3296-8580-B79F04AC1580}"/>
              </a:ext>
            </a:extLst>
          </p:cNvPr>
          <p:cNvSpPr txBox="1"/>
          <p:nvPr/>
        </p:nvSpPr>
        <p:spPr>
          <a:xfrm>
            <a:off x="3544263" y="1342667"/>
            <a:ext cx="316133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mass of toy car = 0.040 kg</a:t>
            </a:r>
          </a:p>
          <a:p>
            <a:pPr>
              <a:spcBef>
                <a:spcPts val="1200"/>
              </a:spcBef>
            </a:pPr>
            <a:r>
              <a:rPr lang="en-GB" b="1" dirty="0"/>
              <a:t>vertical height between position A and position B = 90 cm</a:t>
            </a:r>
          </a:p>
          <a:p>
            <a:pPr>
              <a:spcBef>
                <a:spcPts val="1200"/>
              </a:spcBef>
            </a:pPr>
            <a:r>
              <a:rPr lang="en-GB" b="1" dirty="0"/>
              <a:t>gravitational field strength = 9.8 N/kg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2990B-D963-0F32-7993-CCC33F8AA70D}"/>
              </a:ext>
            </a:extLst>
          </p:cNvPr>
          <p:cNvSpPr txBox="1"/>
          <p:nvPr/>
        </p:nvSpPr>
        <p:spPr>
          <a:xfrm>
            <a:off x="331149" y="4010470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KE = 0.5 x mass x V²</a:t>
            </a:r>
            <a:endParaRPr lang="en-GB" sz="28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C3F3102-B986-5CC6-B608-D1DB77741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56" y="1670731"/>
            <a:ext cx="3130107" cy="161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FA7CFD-F5A5-A1CB-63E8-EFF3804A77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2239" t="35444" r="14826" b="40151"/>
          <a:stretch/>
        </p:blipFill>
        <p:spPr>
          <a:xfrm>
            <a:off x="5158854" y="7282074"/>
            <a:ext cx="1494657" cy="15862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GPE / KE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PE Speed calculation 1">
            <a:hlinkClick r:id="" action="ppaction://media"/>
            <a:extLst>
              <a:ext uri="{FF2B5EF4-FFF2-40B4-BE49-F238E27FC236}">
                <a16:creationId xmlns:a16="http://schemas.microsoft.com/office/drawing/2014/main" id="{1050F5C2-ABC8-3F44-133C-F476D38E4D7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786"/>
          <a:stretch/>
        </p:blipFill>
        <p:spPr>
          <a:xfrm>
            <a:off x="699448" y="1154088"/>
            <a:ext cx="5459104" cy="75362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109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1294</TotalTime>
  <Words>97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27</cp:revision>
  <dcterms:created xsi:type="dcterms:W3CDTF">2024-01-19T05:37:07Z</dcterms:created>
  <dcterms:modified xsi:type="dcterms:W3CDTF">2024-05-18T05:41:57Z</dcterms:modified>
</cp:coreProperties>
</file>