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/</a:t>
            </a:r>
            <a:r>
              <a:rPr kumimoji="0" lang="en-GB" sz="24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KE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39170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figure below shows a toy car in different positions on a racing track. Calculate the maximum possible speed of the toy car when it reaches position B.</a:t>
            </a: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b="1" dirty="0"/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422397" y="6461956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205345" y="4650887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the height into meters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213235" y="5693065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GPE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213235" y="6735243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to calculate V²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190688" y="7777421"/>
            <a:ext cx="535019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V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160153" y="5171976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90/100 = 0.9m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176030" y="6214154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l-PL" sz="2400" dirty="0">
                <a:solidFill>
                  <a:prstClr val="black"/>
                </a:solidFill>
              </a:rPr>
              <a:t>0.04 x (90/100) x 9.8 = 0.3528 (J)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160152" y="7256332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0.3528 / (0.5 x 0.04) =V² (17.64)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160152" y="8298510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>
                <a:solidFill>
                  <a:prstClr val="black"/>
                </a:solidFill>
              </a:rPr>
              <a:t>√17.64 = 4.2 m/s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49" y="3370053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927" y="3370715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7CE432-5774-3296-8580-B79F04AC1580}"/>
              </a:ext>
            </a:extLst>
          </p:cNvPr>
          <p:cNvSpPr txBox="1"/>
          <p:nvPr/>
        </p:nvSpPr>
        <p:spPr>
          <a:xfrm>
            <a:off x="3544263" y="1342667"/>
            <a:ext cx="31613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mass of toy car = 0.040 kg</a:t>
            </a:r>
          </a:p>
          <a:p>
            <a:pPr>
              <a:spcBef>
                <a:spcPts val="1200"/>
              </a:spcBef>
            </a:pPr>
            <a:r>
              <a:rPr lang="en-GB" b="1" dirty="0"/>
              <a:t>vertical height between position A and position B = 90 cm</a:t>
            </a:r>
          </a:p>
          <a:p>
            <a:pPr>
              <a:spcBef>
                <a:spcPts val="1200"/>
              </a:spcBef>
            </a:pPr>
            <a:r>
              <a:rPr lang="en-GB" b="1" dirty="0"/>
              <a:t>gravitational field strength = 9.8 N/kg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2990B-D963-0F32-7993-CCC33F8AA70D}"/>
              </a:ext>
            </a:extLst>
          </p:cNvPr>
          <p:cNvSpPr txBox="1"/>
          <p:nvPr/>
        </p:nvSpPr>
        <p:spPr>
          <a:xfrm>
            <a:off x="331149" y="4010470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KE = 0.5 x mass x V²</a:t>
            </a:r>
            <a:endParaRPr lang="en-GB" sz="28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C3F3102-B986-5CC6-B608-D1DB77741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56" y="1670731"/>
            <a:ext cx="3130107" cy="161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1288</TotalTime>
  <Words>127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2024-01-19T05:37:07Z</dcterms:created>
  <dcterms:modified xsi:type="dcterms:W3CDTF">2024-04-20T14:00:43Z</dcterms:modified>
</cp:coreProperties>
</file>