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GPE /</a:t>
            </a:r>
            <a:r>
              <a:rPr kumimoji="0" lang="en-GB" sz="24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 KE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 Calculation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786862"/>
            <a:ext cx="639170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/>
              <a:t>The figure below shows a toy car in different positions on a racing track. Calculate the maximum possible speed of the toy car when it reaches position B.</a:t>
            </a:r>
            <a:endParaRPr lang="en-GB" b="1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>
              <a:spcBef>
                <a:spcPts val="1200"/>
              </a:spcBef>
            </a:pPr>
            <a:endParaRPr lang="en-GB" b="1" dirty="0"/>
          </a:p>
          <a:p>
            <a:pPr>
              <a:spcBef>
                <a:spcPts val="1200"/>
              </a:spcBef>
            </a:pPr>
            <a:endParaRPr lang="en-GB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1526A9-CE6D-F01A-47EC-33D37C908240}"/>
              </a:ext>
            </a:extLst>
          </p:cNvPr>
          <p:cNvSpPr txBox="1"/>
          <p:nvPr/>
        </p:nvSpPr>
        <p:spPr>
          <a:xfrm rot="16200000">
            <a:off x="-1422397" y="6461956"/>
            <a:ext cx="4134773" cy="46166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B92D795-BB81-12DA-1144-B8366413BC4C}"/>
              </a:ext>
            </a:extLst>
          </p:cNvPr>
          <p:cNvSpPr txBox="1"/>
          <p:nvPr/>
        </p:nvSpPr>
        <p:spPr>
          <a:xfrm>
            <a:off x="1205345" y="4650887"/>
            <a:ext cx="5335536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Convert the height into meters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C6AFC34-6CDE-3878-BB4B-7FF00FF0F268}"/>
              </a:ext>
            </a:extLst>
          </p:cNvPr>
          <p:cNvSpPr txBox="1"/>
          <p:nvPr/>
        </p:nvSpPr>
        <p:spPr>
          <a:xfrm>
            <a:off x="1213235" y="5693065"/>
            <a:ext cx="5335536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Calculate the GPE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6543100-7801-25D5-19E5-92C47D88388D}"/>
              </a:ext>
            </a:extLst>
          </p:cNvPr>
          <p:cNvSpPr txBox="1"/>
          <p:nvPr/>
        </p:nvSpPr>
        <p:spPr>
          <a:xfrm>
            <a:off x="1213235" y="6735243"/>
            <a:ext cx="5335536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Substitute in to calculate V²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920C44-ED6E-F606-8122-3C54BEEED34D}"/>
              </a:ext>
            </a:extLst>
          </p:cNvPr>
          <p:cNvSpPr txBox="1"/>
          <p:nvPr/>
        </p:nvSpPr>
        <p:spPr>
          <a:xfrm>
            <a:off x="1190688" y="7777421"/>
            <a:ext cx="5350193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Calculate the value for V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CC43EE-9B2B-A7E7-803D-C122E47048A9}"/>
              </a:ext>
            </a:extLst>
          </p:cNvPr>
          <p:cNvSpPr txBox="1"/>
          <p:nvPr/>
        </p:nvSpPr>
        <p:spPr>
          <a:xfrm>
            <a:off x="1160153" y="5171976"/>
            <a:ext cx="5364851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dirty="0">
                <a:solidFill>
                  <a:prstClr val="black"/>
                </a:solidFill>
              </a:rPr>
              <a:t>90/100 = 0.9m</a:t>
            </a:r>
            <a:endParaRPr lang="pt-BR" sz="2400" dirty="0">
              <a:solidFill>
                <a:prstClr val="black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3E4B49-E01B-FC73-6031-222FD99B17E4}"/>
              </a:ext>
            </a:extLst>
          </p:cNvPr>
          <p:cNvSpPr txBox="1"/>
          <p:nvPr/>
        </p:nvSpPr>
        <p:spPr>
          <a:xfrm>
            <a:off x="1176030" y="6214154"/>
            <a:ext cx="5364851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pl-PL" sz="2400" dirty="0">
                <a:solidFill>
                  <a:prstClr val="black"/>
                </a:solidFill>
              </a:rPr>
              <a:t>0.04 x (90/100) x 9.8 = 0.3528 (J)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C7886-FCDF-6B01-167C-31FFF6D13AA1}"/>
              </a:ext>
            </a:extLst>
          </p:cNvPr>
          <p:cNvSpPr txBox="1"/>
          <p:nvPr/>
        </p:nvSpPr>
        <p:spPr>
          <a:xfrm>
            <a:off x="1160152" y="7256332"/>
            <a:ext cx="5364851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pt-BR" sz="2400" dirty="0">
                <a:solidFill>
                  <a:prstClr val="black"/>
                </a:solidFill>
              </a:rPr>
              <a:t>0.3528 / (0.5 x 0.04) =V² (17.64)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1A3410-3B1B-40B3-7BB3-F0AF1FACC5DA}"/>
              </a:ext>
            </a:extLst>
          </p:cNvPr>
          <p:cNvSpPr txBox="1"/>
          <p:nvPr/>
        </p:nvSpPr>
        <p:spPr>
          <a:xfrm>
            <a:off x="1160152" y="8298510"/>
            <a:ext cx="5364851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pt-BR" sz="2400">
                <a:solidFill>
                  <a:prstClr val="black"/>
                </a:solidFill>
              </a:rPr>
              <a:t>√17.64 = 4.2 m/s</a:t>
            </a:r>
            <a:endParaRPr lang="pt-BR" sz="2400" dirty="0">
              <a:solidFill>
                <a:prstClr val="black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6EDE66-9EEA-B2C1-0248-3BEBED70CBEF}"/>
              </a:ext>
            </a:extLst>
          </p:cNvPr>
          <p:cNvSpPr txBox="1"/>
          <p:nvPr/>
        </p:nvSpPr>
        <p:spPr>
          <a:xfrm>
            <a:off x="331149" y="3370053"/>
            <a:ext cx="6217621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GPE = mass x gravity x height</a:t>
            </a:r>
            <a:endParaRPr lang="en-GB" sz="2800" dirty="0"/>
          </a:p>
        </p:txBody>
      </p:sp>
      <p:pic>
        <p:nvPicPr>
          <p:cNvPr id="3" name="Picture 2" descr="MECHANICS (MOTION) / GRAVITATIONAL POTENTIAL ENERGY - Pathwayz">
            <a:extLst>
              <a:ext uri="{FF2B5EF4-FFF2-40B4-BE49-F238E27FC236}">
                <a16:creationId xmlns:a16="http://schemas.microsoft.com/office/drawing/2014/main" id="{4869FA7E-9141-E7A4-BC24-93D3B8F4E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927" y="3370715"/>
            <a:ext cx="2424912" cy="1802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7CE432-5774-3296-8580-B79F04AC1580}"/>
              </a:ext>
            </a:extLst>
          </p:cNvPr>
          <p:cNvSpPr txBox="1"/>
          <p:nvPr/>
        </p:nvSpPr>
        <p:spPr>
          <a:xfrm>
            <a:off x="3544263" y="1342667"/>
            <a:ext cx="316133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/>
              <a:t>mass of toy car = 0.040 kg</a:t>
            </a:r>
          </a:p>
          <a:p>
            <a:pPr>
              <a:spcBef>
                <a:spcPts val="1200"/>
              </a:spcBef>
            </a:pPr>
            <a:r>
              <a:rPr lang="en-GB" b="1" dirty="0"/>
              <a:t>vertical height between position A and position B = 90 cm</a:t>
            </a:r>
          </a:p>
          <a:p>
            <a:pPr>
              <a:spcBef>
                <a:spcPts val="1200"/>
              </a:spcBef>
            </a:pPr>
            <a:r>
              <a:rPr lang="en-GB" b="1" dirty="0"/>
              <a:t>gravitational field strength = 9.8 N/kg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F2990B-D963-0F32-7993-CCC33F8AA70D}"/>
              </a:ext>
            </a:extLst>
          </p:cNvPr>
          <p:cNvSpPr txBox="1"/>
          <p:nvPr/>
        </p:nvSpPr>
        <p:spPr>
          <a:xfrm>
            <a:off x="331149" y="4010470"/>
            <a:ext cx="6217621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KE = 0.5 x mass x V²</a:t>
            </a:r>
            <a:endParaRPr lang="en-GB" sz="2800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C3F3102-B986-5CC6-B608-D1DB77741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56" y="1670731"/>
            <a:ext cx="3130107" cy="161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24"/>
    </mc:Choice>
    <mc:Fallback xmlns="">
      <p:transition spd="slow" advTm="1421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8" grpId="0" animBg="1"/>
      <p:bldP spid="2" grpId="0" animBg="1"/>
      <p:bldP spid="9" grpId="0" animBg="1"/>
      <p:bldP spid="10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1288</TotalTime>
  <Words>127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25</cp:revision>
  <dcterms:created xsi:type="dcterms:W3CDTF">2024-01-19T05:37:07Z</dcterms:created>
  <dcterms:modified xsi:type="dcterms:W3CDTF">2024-04-20T14:00:43Z</dcterms:modified>
</cp:coreProperties>
</file>