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XWQ1O2NbBxw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In one day, 2 500 000 kg of water passes through the hydroelectric generator.</a:t>
            </a:r>
          </a:p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The change in gravitational potential energy of the water is 367.5 MJ.</a:t>
            </a:r>
          </a:p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gravitational field strength = 9.8 N/kg</a:t>
            </a:r>
          </a:p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Calculate the mean change in vertical height of the water as it moves through the hydroelectric generator.</a:t>
            </a:r>
            <a:endParaRPr lang="en-GB" dirty="0"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4008284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618948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MJ to J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equation to give the height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5" y="7745482"/>
            <a:ext cx="43067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height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50" y="3370053"/>
            <a:ext cx="527808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8" y="2824349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1189D5-90E3-25E4-036B-8D85DEEA0EC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1244" t="35387" r="15025" b="40789"/>
          <a:stretch/>
        </p:blipFill>
        <p:spPr>
          <a:xfrm>
            <a:off x="4913194" y="7239672"/>
            <a:ext cx="1740317" cy="16984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GPE calculation 1">
            <a:hlinkClick r:id="" action="ppaction://media"/>
            <a:extLst>
              <a:ext uri="{FF2B5EF4-FFF2-40B4-BE49-F238E27FC236}">
                <a16:creationId xmlns:a16="http://schemas.microsoft.com/office/drawing/2014/main" id="{DB90DA32-CB8C-18E9-8B6D-EF1109C5C395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189"/>
          <a:stretch/>
        </p:blipFill>
        <p:spPr>
          <a:xfrm>
            <a:off x="644856" y="945523"/>
            <a:ext cx="5568287" cy="7631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894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</TotalTime>
  <Words>85</Words>
  <Application>Microsoft Office PowerPoint</Application>
  <PresentationFormat>On-screen Show (4:3)</PresentationFormat>
  <Paragraphs>12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23</cp:revision>
  <dcterms:created xsi:type="dcterms:W3CDTF">2024-01-19T05:37:07Z</dcterms:created>
  <dcterms:modified xsi:type="dcterms:W3CDTF">2024-05-18T05:12:20Z</dcterms:modified>
</cp:coreProperties>
</file>