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9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209732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>
                <a:highlight>
                  <a:srgbClr val="FFFFFF"/>
                </a:highlight>
              </a:rPr>
              <a:t>In one day, 2 500 000 kg of water passes through the hydroelectric generator.</a:t>
            </a:r>
          </a:p>
          <a:p>
            <a:pPr>
              <a:spcBef>
                <a:spcPts val="1200"/>
              </a:spcBef>
            </a:pPr>
            <a:r>
              <a:rPr lang="en-GB" b="1" dirty="0">
                <a:highlight>
                  <a:srgbClr val="FFFFFF"/>
                </a:highlight>
              </a:rPr>
              <a:t>The change in gravitational potential energy of the water is 367.5 MJ.</a:t>
            </a:r>
          </a:p>
          <a:p>
            <a:pPr>
              <a:spcBef>
                <a:spcPts val="1200"/>
              </a:spcBef>
            </a:pPr>
            <a:r>
              <a:rPr lang="en-GB" b="1" dirty="0">
                <a:highlight>
                  <a:srgbClr val="FFFFFF"/>
                </a:highlight>
              </a:rPr>
              <a:t>gravitational field strength = 9.8 N/kg</a:t>
            </a:r>
          </a:p>
          <a:p>
            <a:pPr>
              <a:spcBef>
                <a:spcPts val="1200"/>
              </a:spcBef>
            </a:pPr>
            <a:r>
              <a:rPr lang="en-GB" b="1" dirty="0">
                <a:highlight>
                  <a:srgbClr val="FFFFFF"/>
                </a:highlight>
              </a:rPr>
              <a:t>Calculate the mean change in vertical height of the water as it moves through the hydroelectric generator.</a:t>
            </a:r>
            <a:endParaRPr lang="en-GB" dirty="0">
              <a:highlight>
                <a:srgbClr val="FFFFFF"/>
              </a:highlight>
            </a:endParaRPr>
          </a:p>
          <a:p>
            <a:pPr>
              <a:spcBef>
                <a:spcPts val="1200"/>
              </a:spcBef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4008284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618948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MJ to J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6112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equation to give the height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399247" y="6703304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4" y="7745482"/>
            <a:ext cx="616641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height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341693" y="5140037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367.5 x 1,000.000 = 367 500 000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357570" y="6182215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GPE / mass x gravity =  height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341692" y="7224393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367,500,000 / 2,500,000 x 9.8 = height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341692" y="8266571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Height = 15m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50" y="3370053"/>
            <a:ext cx="5278080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578" y="2824349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9" grpId="0" animBg="1"/>
      <p:bldP spid="10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1248</TotalTime>
  <Words>107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21</cp:revision>
  <dcterms:created xsi:type="dcterms:W3CDTF">2024-01-19T05:37:07Z</dcterms:created>
  <dcterms:modified xsi:type="dcterms:W3CDTF">2024-04-20T13:21:19Z</dcterms:modified>
</cp:coreProperties>
</file>