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AAX2zp9GFfw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E10741E-762A-FFD5-7B5C-B1ED1C244C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841" t="35387" r="15423" b="39038"/>
          <a:stretch/>
        </p:blipFill>
        <p:spPr>
          <a:xfrm>
            <a:off x="4903988" y="7122403"/>
            <a:ext cx="1644783" cy="185782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86862"/>
            <a:ext cx="620973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200" b="1" dirty="0">
                <a:highlight>
                  <a:srgbClr val="FFFFFF"/>
                </a:highlight>
              </a:rPr>
              <a:t>The decrease in gravitational potential energy of one rider on the slide was 8.33 kJ.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highlight>
                  <a:srgbClr val="FFFFFF"/>
                </a:highlight>
              </a:rPr>
              <a:t>The rider moved through a vertical height of 17.0m.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200" b="1" dirty="0">
                <a:highlight>
                  <a:srgbClr val="FFFFFF"/>
                </a:highlight>
              </a:rPr>
              <a:t>gravitational field strength = 9.8 N/kg</a:t>
            </a:r>
          </a:p>
          <a:p>
            <a:pPr>
              <a:spcBef>
                <a:spcPts val="1200"/>
              </a:spcBef>
            </a:pPr>
            <a:r>
              <a:rPr lang="en-GB" sz="2200" b="1" dirty="0">
                <a:highlight>
                  <a:srgbClr val="FFFFFF"/>
                </a:highlight>
              </a:rPr>
              <a:t>Calculate the mass of the rider.</a:t>
            </a:r>
            <a:endParaRPr lang="en-GB" sz="22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1526A9-CE6D-F01A-47EC-33D37C908240}"/>
              </a:ext>
            </a:extLst>
          </p:cNvPr>
          <p:cNvSpPr txBox="1"/>
          <p:nvPr/>
        </p:nvSpPr>
        <p:spPr>
          <a:xfrm>
            <a:off x="341693" y="4008284"/>
            <a:ext cx="4134773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391357" y="4618948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Convert KJ to J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399247" y="5661126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Rearrange equation to give the mass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399247" y="6703304"/>
            <a:ext cx="614952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Substitute in values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20C44-ED6E-F606-8122-3C54BEEED34D}"/>
              </a:ext>
            </a:extLst>
          </p:cNvPr>
          <p:cNvSpPr txBox="1"/>
          <p:nvPr/>
        </p:nvSpPr>
        <p:spPr>
          <a:xfrm>
            <a:off x="374465" y="7745482"/>
            <a:ext cx="4372694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2400" b="1" dirty="0">
                <a:solidFill>
                  <a:prstClr val="black"/>
                </a:solidFill>
              </a:rPr>
              <a:t>Calculate the value </a:t>
            </a:r>
            <a:r>
              <a:rPr lang="en-GB" sz="2400" b="1">
                <a:solidFill>
                  <a:prstClr val="black"/>
                </a:solidFill>
              </a:rPr>
              <a:t>for mass</a:t>
            </a:r>
            <a:endParaRPr lang="en-GB" sz="2400" b="1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6EDE66-9EEA-B2C1-0248-3BEBED70CBEF}"/>
              </a:ext>
            </a:extLst>
          </p:cNvPr>
          <p:cNvSpPr txBox="1"/>
          <p:nvPr/>
        </p:nvSpPr>
        <p:spPr>
          <a:xfrm>
            <a:off x="331150" y="3370053"/>
            <a:ext cx="5278080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/>
              <a:t>GPE = mass x gravity x height</a:t>
            </a:r>
            <a:endParaRPr lang="en-GB" sz="2800" dirty="0"/>
          </a:p>
        </p:txBody>
      </p:sp>
      <p:pic>
        <p:nvPicPr>
          <p:cNvPr id="3" name="Picture 2" descr="MECHANICS (MOTION) / GRAVITATIONAL POTENTIAL ENERGY - Pathwayz">
            <a:extLst>
              <a:ext uri="{FF2B5EF4-FFF2-40B4-BE49-F238E27FC236}">
                <a16:creationId xmlns:a16="http://schemas.microsoft.com/office/drawing/2014/main" id="{4869FA7E-9141-E7A4-BC24-93D3B8F4E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578" y="2824349"/>
            <a:ext cx="2424912" cy="1802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GPE Calculation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GPE calculation 3">
            <a:hlinkClick r:id="" action="ppaction://media"/>
            <a:extLst>
              <a:ext uri="{FF2B5EF4-FFF2-40B4-BE49-F238E27FC236}">
                <a16:creationId xmlns:a16="http://schemas.microsoft.com/office/drawing/2014/main" id="{35FD2DD2-0E7C-1270-DD38-34B4A400B8F5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488" r="22786"/>
          <a:stretch/>
        </p:blipFill>
        <p:spPr>
          <a:xfrm>
            <a:off x="665328" y="1072203"/>
            <a:ext cx="5527344" cy="757497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551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24"/>
    </mc:Choice>
    <mc:Fallback xmlns="">
      <p:transition spd="slow" advTm="1421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1261</TotalTime>
  <Words>71</Words>
  <Application>Microsoft Office PowerPoint</Application>
  <PresentationFormat>On-screen Show (4:3)</PresentationFormat>
  <Paragraphs>12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24</cp:revision>
  <dcterms:created xsi:type="dcterms:W3CDTF">2024-01-19T05:37:07Z</dcterms:created>
  <dcterms:modified xsi:type="dcterms:W3CDTF">2024-05-18T05:16:29Z</dcterms:modified>
</cp:coreProperties>
</file>