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200" b="1" dirty="0">
                <a:highlight>
                  <a:srgbClr val="FFFFFF"/>
                </a:highlight>
              </a:rPr>
              <a:t>The decrease in gravitational potential energy of one rider on the slide was 8.33 kJ.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highlight>
                  <a:srgbClr val="FFFFFF"/>
                </a:highlight>
              </a:rPr>
              <a:t>The rider moved through a vertical height of 17.0m.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highlight>
                  <a:srgbClr val="FFFFFF"/>
                </a:highlight>
              </a:rPr>
              <a:t>gravitational field strength = 9.8 N/kg</a:t>
            </a:r>
          </a:p>
          <a:p>
            <a:pPr>
              <a:spcBef>
                <a:spcPts val="1200"/>
              </a:spcBef>
            </a:pPr>
            <a:r>
              <a:rPr lang="en-GB" sz="2200" b="1" dirty="0">
                <a:highlight>
                  <a:srgbClr val="FFFFFF"/>
                </a:highlight>
              </a:rPr>
              <a:t>Calculate the mass of the rider.</a:t>
            </a:r>
            <a:endParaRPr lang="en-GB" sz="22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KJ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mass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745482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341693" y="5140037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8.33 x 1000 = 8330J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357570" y="618221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GPE / height x gravity =  mass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341692" y="7224393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38330 / 17 x 9.8 = mass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41692" y="8266571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mass = 50 Kg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</TotalTime>
  <Words>92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22</cp:revision>
  <dcterms:created xsi:type="dcterms:W3CDTF">2024-01-19T05:37:07Z</dcterms:created>
  <dcterms:modified xsi:type="dcterms:W3CDTF">2024-04-20T14:46:45Z</dcterms:modified>
</cp:coreProperties>
</file>