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15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SCiRtuwjse4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GPE Calculation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786862"/>
            <a:ext cx="6209732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b="1">
                <a:highlight>
                  <a:srgbClr val="FFFFFF"/>
                </a:highlight>
              </a:rPr>
              <a:t>A person slides down a zip wire</a:t>
            </a:r>
            <a:endParaRPr lang="en-GB" b="1" dirty="0">
              <a:highlight>
                <a:srgbClr val="FFFFFF"/>
              </a:highlight>
            </a:endParaRPr>
          </a:p>
          <a:p>
            <a:pPr algn="just">
              <a:spcBef>
                <a:spcPts val="1200"/>
              </a:spcBef>
            </a:pPr>
            <a:r>
              <a:rPr lang="en-GB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As the person slides down the zip wire, the change in the gravitational potential energy of the person is 1.47 kJ</a:t>
            </a: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The mass of the person is 60 kg</a:t>
            </a: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gravitational field strength = 9.8 N/kg</a:t>
            </a:r>
          </a:p>
          <a:p>
            <a:pPr algn="just">
              <a:spcBef>
                <a:spcPts val="1200"/>
              </a:spcBef>
            </a:pPr>
            <a:r>
              <a:rPr lang="en-GB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Calculate the change in vertical height of the person.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11526A9-CE6D-F01A-47EC-33D37C908240}"/>
              </a:ext>
            </a:extLst>
          </p:cNvPr>
          <p:cNvSpPr txBox="1"/>
          <p:nvPr/>
        </p:nvSpPr>
        <p:spPr>
          <a:xfrm>
            <a:off x="341693" y="4008284"/>
            <a:ext cx="4134773" cy="46166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B92D795-BB81-12DA-1144-B8366413BC4C}"/>
              </a:ext>
            </a:extLst>
          </p:cNvPr>
          <p:cNvSpPr txBox="1"/>
          <p:nvPr/>
        </p:nvSpPr>
        <p:spPr>
          <a:xfrm>
            <a:off x="391357" y="4618948"/>
            <a:ext cx="6149524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Convert KJ to J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C6AFC34-6CDE-3878-BB4B-7FF00FF0F268}"/>
              </a:ext>
            </a:extLst>
          </p:cNvPr>
          <p:cNvSpPr txBox="1"/>
          <p:nvPr/>
        </p:nvSpPr>
        <p:spPr>
          <a:xfrm>
            <a:off x="399247" y="5661126"/>
            <a:ext cx="6149524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Rearrange equation to give the height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6543100-7801-25D5-19E5-92C47D88388D}"/>
              </a:ext>
            </a:extLst>
          </p:cNvPr>
          <p:cNvSpPr txBox="1"/>
          <p:nvPr/>
        </p:nvSpPr>
        <p:spPr>
          <a:xfrm>
            <a:off x="399247" y="6703304"/>
            <a:ext cx="6149524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Substitute in values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920C44-ED6E-F606-8122-3C54BEEED34D}"/>
              </a:ext>
            </a:extLst>
          </p:cNvPr>
          <p:cNvSpPr txBox="1"/>
          <p:nvPr/>
        </p:nvSpPr>
        <p:spPr>
          <a:xfrm>
            <a:off x="374464" y="7745482"/>
            <a:ext cx="4491195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Calculate the value for height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6EDE66-9EEA-B2C1-0248-3BEBED70CBEF}"/>
              </a:ext>
            </a:extLst>
          </p:cNvPr>
          <p:cNvSpPr txBox="1"/>
          <p:nvPr/>
        </p:nvSpPr>
        <p:spPr>
          <a:xfrm>
            <a:off x="331150" y="3370053"/>
            <a:ext cx="5278080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GB" sz="2800" b="1" dirty="0"/>
              <a:t>GPE = mass x gravity x height</a:t>
            </a:r>
            <a:endParaRPr lang="en-GB" sz="2800" dirty="0"/>
          </a:p>
        </p:txBody>
      </p:sp>
      <p:pic>
        <p:nvPicPr>
          <p:cNvPr id="3" name="Picture 2" descr="MECHANICS (MOTION) / GRAVITATIONAL POTENTIAL ENERGY - Pathwayz">
            <a:extLst>
              <a:ext uri="{FF2B5EF4-FFF2-40B4-BE49-F238E27FC236}">
                <a16:creationId xmlns:a16="http://schemas.microsoft.com/office/drawing/2014/main" id="{4869FA7E-9141-E7A4-BC24-93D3B8F4E3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8578" y="2824349"/>
            <a:ext cx="2424912" cy="1802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8585ED4-F8B6-9787-8B0E-6D88941C959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72040" t="35387" r="15423" b="40789"/>
          <a:stretch/>
        </p:blipFill>
        <p:spPr>
          <a:xfrm>
            <a:off x="4981434" y="7176168"/>
            <a:ext cx="1608392" cy="171918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2124"/>
    </mc:Choice>
    <mc:Fallback xmlns="">
      <p:transition spd="slow" advTm="14212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  <p:bldP spid="5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GPE Calculation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nline Media 1" title="GPE calculation 4">
            <a:hlinkClick r:id="" action="ppaction://media"/>
            <a:extLst>
              <a:ext uri="{FF2B5EF4-FFF2-40B4-BE49-F238E27FC236}">
                <a16:creationId xmlns:a16="http://schemas.microsoft.com/office/drawing/2014/main" id="{337671D8-C6EC-9D41-4231-F34F94AA7DC8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2687" r="21990"/>
          <a:stretch/>
        </p:blipFill>
        <p:spPr>
          <a:xfrm>
            <a:off x="631209" y="1099498"/>
            <a:ext cx="5595582" cy="758573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1278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2124"/>
    </mc:Choice>
    <mc:Fallback xmlns="">
      <p:transition spd="slow" advTm="14212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1315</TotalTime>
  <Words>85</Words>
  <Application>Microsoft Office PowerPoint</Application>
  <PresentationFormat>On-screen Show (4:3)</PresentationFormat>
  <Paragraphs>13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27</cp:revision>
  <dcterms:created xsi:type="dcterms:W3CDTF">2024-01-19T05:37:07Z</dcterms:created>
  <dcterms:modified xsi:type="dcterms:W3CDTF">2024-05-18T05:31:37Z</dcterms:modified>
</cp:coreProperties>
</file>