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GPE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6209732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b="1">
                <a:highlight>
                  <a:srgbClr val="FFFFFF"/>
                </a:highlight>
              </a:rPr>
              <a:t>A person slides down a zip wire</a:t>
            </a:r>
            <a:endParaRPr lang="en-GB" b="1" dirty="0">
              <a:highlight>
                <a:srgbClr val="FFFFFF"/>
              </a:highlight>
            </a:endParaRPr>
          </a:p>
          <a:p>
            <a:pPr algn="just">
              <a:spcBef>
                <a:spcPts val="1200"/>
              </a:spcBef>
            </a:pPr>
            <a:r>
              <a:rPr lang="en-GB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As the person slides down the zip wire, the change in the gravitational potential energy of the person is 1.47 kJ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mass of the person is 60 kg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gravitational field strength = 9.8 N/kg</a:t>
            </a:r>
          </a:p>
          <a:p>
            <a:pPr algn="just">
              <a:spcBef>
                <a:spcPts val="1200"/>
              </a:spcBef>
            </a:pPr>
            <a:r>
              <a:rPr lang="en-GB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Calculate the change in vertical height of the person.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>
            <a:off x="341693" y="4008284"/>
            <a:ext cx="4134773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391357" y="4618948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Convert KJ to J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399247" y="5661126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Rearrange equation to give the height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399247" y="6703304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values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374464" y="7745482"/>
            <a:ext cx="6166417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value for height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CC43EE-9B2B-A7E7-803D-C122E47048A9}"/>
              </a:ext>
            </a:extLst>
          </p:cNvPr>
          <p:cNvSpPr txBox="1"/>
          <p:nvPr/>
        </p:nvSpPr>
        <p:spPr>
          <a:xfrm>
            <a:off x="341693" y="5140037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dirty="0">
                <a:solidFill>
                  <a:prstClr val="black"/>
                </a:solidFill>
              </a:rPr>
              <a:t>1.47 x 1000 = 1470J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E4B49-E01B-FC73-6031-222FD99B17E4}"/>
              </a:ext>
            </a:extLst>
          </p:cNvPr>
          <p:cNvSpPr txBox="1"/>
          <p:nvPr/>
        </p:nvSpPr>
        <p:spPr>
          <a:xfrm>
            <a:off x="357570" y="6182215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dirty="0">
                <a:solidFill>
                  <a:prstClr val="black"/>
                </a:solidFill>
              </a:rPr>
              <a:t>GPE / mass x gravity =  height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341692" y="7224393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t-BR" sz="2400" dirty="0">
                <a:solidFill>
                  <a:prstClr val="black"/>
                </a:solidFill>
              </a:rPr>
              <a:t>1470 / 60 x 9.8 = height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1A3410-3B1B-40B3-7BB3-F0AF1FACC5DA}"/>
              </a:ext>
            </a:extLst>
          </p:cNvPr>
          <p:cNvSpPr txBox="1"/>
          <p:nvPr/>
        </p:nvSpPr>
        <p:spPr>
          <a:xfrm>
            <a:off x="341692" y="8266571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t-BR" sz="2400" dirty="0">
                <a:solidFill>
                  <a:prstClr val="black"/>
                </a:solidFill>
              </a:rPr>
              <a:t>Height = 2.5m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EDE66-9EEA-B2C1-0248-3BEBED70CBEF}"/>
              </a:ext>
            </a:extLst>
          </p:cNvPr>
          <p:cNvSpPr txBox="1"/>
          <p:nvPr/>
        </p:nvSpPr>
        <p:spPr>
          <a:xfrm>
            <a:off x="331150" y="3370053"/>
            <a:ext cx="5278080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/>
              <a:t>GPE = mass x gravity x height</a:t>
            </a:r>
            <a:endParaRPr lang="en-GB" sz="2800" dirty="0"/>
          </a:p>
        </p:txBody>
      </p:sp>
      <p:pic>
        <p:nvPicPr>
          <p:cNvPr id="3" name="Picture 2" descr="MECHANICS (MOTION) / GRAVITATIONAL POTENTIAL ENERGY - Pathwayz">
            <a:extLst>
              <a:ext uri="{FF2B5EF4-FFF2-40B4-BE49-F238E27FC236}">
                <a16:creationId xmlns:a16="http://schemas.microsoft.com/office/drawing/2014/main" id="{4869FA7E-9141-E7A4-BC24-93D3B8F4E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578" y="2824349"/>
            <a:ext cx="2424912" cy="1802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  <p:bldP spid="2" grpId="0" animBg="1"/>
      <p:bldP spid="9" grpId="0" animBg="1"/>
      <p:bldP spid="10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1304</TotalTime>
  <Words>105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25</cp:revision>
  <dcterms:created xsi:type="dcterms:W3CDTF">2024-01-19T05:37:07Z</dcterms:created>
  <dcterms:modified xsi:type="dcterms:W3CDTF">2024-04-20T15:36:33Z</dcterms:modified>
</cp:coreProperties>
</file>