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6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9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2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8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406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65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1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0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7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83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85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2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vfbWwLM0-U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vfbWwLM0-Ug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improving-exam-technique-group-1-7-and-0-questions-ks4-aqa-chemistry-science-1288495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jVUupJHwG5Q&amp;t=26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Group 1 Elements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Explain why the reactivity of elements changes going down Group 1.</a:t>
            </a:r>
            <a:br>
              <a:rPr lang="en-GB" dirty="0"/>
            </a:br>
            <a:endParaRPr lang="en-GB" dirty="0"/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AE635-B41F-BFD4-3779-89B326FB2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26" y="1341178"/>
            <a:ext cx="2440747" cy="3278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120A5-75FA-1D4B-349D-59EA1D5361DC}"/>
              </a:ext>
            </a:extLst>
          </p:cNvPr>
          <p:cNvSpPr txBox="1"/>
          <p:nvPr/>
        </p:nvSpPr>
        <p:spPr>
          <a:xfrm rot="16200000">
            <a:off x="-1049082" y="6209494"/>
            <a:ext cx="3345241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4F25D-C6F9-7051-EA71-350FD27089A9}"/>
              </a:ext>
            </a:extLst>
          </p:cNvPr>
          <p:cNvSpPr txBox="1"/>
          <p:nvPr/>
        </p:nvSpPr>
        <p:spPr>
          <a:xfrm>
            <a:off x="1011269" y="4829262"/>
            <a:ext cx="545900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many electrons need to be lost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effect does distance from the nucleus have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E15A7-C436-F492-123A-EF1989A5B518}"/>
              </a:ext>
            </a:extLst>
          </p:cNvPr>
          <p:cNvSpPr txBox="1"/>
          <p:nvPr/>
        </p:nvSpPr>
        <p:spPr>
          <a:xfrm>
            <a:off x="915926" y="5941159"/>
            <a:ext cx="5585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2" name="TextBox 11">
            <a:hlinkClick r:id="rId4"/>
            <a:extLst>
              <a:ext uri="{FF2B5EF4-FFF2-40B4-BE49-F238E27FC236}">
                <a16:creationId xmlns:a16="http://schemas.microsoft.com/office/drawing/2014/main" id="{C7BE4A21-EBC8-5068-8000-530369A471DB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2550B6F-B66C-99FF-F52C-16FE505DF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17" y="7322277"/>
            <a:ext cx="1163216" cy="1507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Group 1 Elements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Group 1 Elements Practice GCSE Chemistry Question">
            <a:hlinkClick r:id="" action="ppaction://media"/>
            <a:extLst>
              <a:ext uri="{FF2B5EF4-FFF2-40B4-BE49-F238E27FC236}">
                <a16:creationId xmlns:a16="http://schemas.microsoft.com/office/drawing/2014/main" id="{D13DF82F-F7A4-8C78-415A-28CB1E70A4D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488" r="21990"/>
          <a:stretch/>
        </p:blipFill>
        <p:spPr>
          <a:xfrm>
            <a:off x="586854" y="1072202"/>
            <a:ext cx="5691116" cy="7687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01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4D6024-1E82-3FFA-EB19-7D942C1E61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037" y="4853432"/>
            <a:ext cx="2401370" cy="13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1659</TotalTime>
  <Words>85</Words>
  <Application>Microsoft Office PowerPoint</Application>
  <PresentationFormat>On-screen Show (4:3)</PresentationFormat>
  <Paragraphs>18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49</cp:revision>
  <dcterms:created xsi:type="dcterms:W3CDTF">2024-01-19T05:37:07Z</dcterms:created>
  <dcterms:modified xsi:type="dcterms:W3CDTF">2024-05-12T08:54:37Z</dcterms:modified>
</cp:coreProperties>
</file>