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1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3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1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4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4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9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8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3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8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pHVfBDLyzj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pHVfBDLyzj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group-1-7-and-0-questions-ks4-aqa-chemistry-science-1288495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jVUupJHwG5Q&amp;t=2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Group 7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Explain why chlorine is more reactive than iodine.</a:t>
            </a: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0E3B10-4773-CFA5-656E-685A3301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80" y="1253584"/>
            <a:ext cx="2472239" cy="3318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4893E-E1AC-9ED9-4EB6-D6A36D449E08}"/>
              </a:ext>
            </a:extLst>
          </p:cNvPr>
          <p:cNvSpPr txBox="1"/>
          <p:nvPr/>
        </p:nvSpPr>
        <p:spPr>
          <a:xfrm rot="16200000">
            <a:off x="-1099028" y="6159547"/>
            <a:ext cx="3445134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BE49D-B5EA-1145-E7EF-4B4367135433}"/>
              </a:ext>
            </a:extLst>
          </p:cNvPr>
          <p:cNvSpPr txBox="1"/>
          <p:nvPr/>
        </p:nvSpPr>
        <p:spPr>
          <a:xfrm>
            <a:off x="1042586" y="4729369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electrons do group 7 elements need to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does distance from the nucleus have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0473C-34E3-7A04-42FA-670674C753BB}"/>
              </a:ext>
            </a:extLst>
          </p:cNvPr>
          <p:cNvSpPr txBox="1"/>
          <p:nvPr/>
        </p:nvSpPr>
        <p:spPr>
          <a:xfrm>
            <a:off x="929574" y="6222824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ADEBB0DD-936E-35F0-E8C8-E8071ACCA072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426BFAB-CA71-923B-9E8E-E8C17C6D9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31" y="7376336"/>
            <a:ext cx="1091790" cy="1415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Group 7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Group 7 Practice GCSE Chemistry Question">
            <a:hlinkClick r:id="" action="ppaction://media"/>
            <a:extLst>
              <a:ext uri="{FF2B5EF4-FFF2-40B4-BE49-F238E27FC236}">
                <a16:creationId xmlns:a16="http://schemas.microsoft.com/office/drawing/2014/main" id="{0714CC71-44A1-072B-45A4-66EF73B9AA2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1990"/>
          <a:stretch/>
        </p:blipFill>
        <p:spPr>
          <a:xfrm>
            <a:off x="672152" y="1167736"/>
            <a:ext cx="5513695" cy="744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8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C88F9-B34B-3BAB-2C81-8F1E2563EF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853432"/>
            <a:ext cx="2401370" cy="13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1687</TotalTime>
  <Words>83</Words>
  <Application>Microsoft Office PowerPoint</Application>
  <PresentationFormat>On-screen Show (4:3)</PresentationFormat>
  <Paragraphs>14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55</cp:revision>
  <dcterms:created xsi:type="dcterms:W3CDTF">2024-01-19T05:37:07Z</dcterms:created>
  <dcterms:modified xsi:type="dcterms:W3CDTF">2024-05-12T08:54:55Z</dcterms:modified>
</cp:coreProperties>
</file>