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7" r:id="rId4"/>
    <p:sldId id="259" r:id="rId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21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4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2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0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759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371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014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667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04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77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195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57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6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040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817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794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3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2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4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1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491A-1CF6-4122-8D67-1D497AA1A31E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9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72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yxFL1w_Gu2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yxFL1w_Gu2Y?feature=oembed" TargetMode="Externa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image" Target="../media/image7.png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aqa-ks4-gcse-biology-science-homeostasis-revision-lesson-and-activities-1283319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watch?v=Nzp914L3fQk&amp;t=72s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hyperlink" Target="https://www.teacherspayteachers.com/Product/Biology-Science-Homeostasis-Revision-Workbook-444602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587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Homeostasis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Question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084D59-1CC2-47B3-040A-D3EA5A4DB419}"/>
              </a:ext>
            </a:extLst>
          </p:cNvPr>
          <p:cNvSpPr txBox="1"/>
          <p:nvPr/>
        </p:nvSpPr>
        <p:spPr>
          <a:xfrm>
            <a:off x="356406" y="838330"/>
            <a:ext cx="6209732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en-GB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The figure below shows how the concentration of substance Q in the blood is controlled by negative feedback.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endParaRPr lang="en-GB" sz="2000" b="1" dirty="0">
              <a:solidFill>
                <a:srgbClr val="222222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endParaRPr lang="en-GB" sz="2000" b="1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endParaRPr lang="en-GB" sz="2000" b="1" dirty="0">
              <a:solidFill>
                <a:srgbClr val="222222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endParaRPr lang="en-GB" sz="2000" b="1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l">
              <a:spcBef>
                <a:spcPts val="1200"/>
              </a:spcBef>
              <a:spcAft>
                <a:spcPts val="0"/>
              </a:spcAft>
            </a:pPr>
            <a:endParaRPr lang="en-GB" sz="1800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en-GB" sz="18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Explain how the concentration of substance Q in the blood is controlled by negative feedback.  Use information from the figure above.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endParaRPr lang="en-GB" sz="2000" b="1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8ED885-EA59-68A4-2619-135040BF1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630" y="1791611"/>
            <a:ext cx="4548269" cy="222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5C449F-D494-7AF8-1AC0-B9CB95F7C4B9}"/>
              </a:ext>
            </a:extLst>
          </p:cNvPr>
          <p:cNvSpPr txBox="1"/>
          <p:nvPr/>
        </p:nvSpPr>
        <p:spPr>
          <a:xfrm rot="16200000">
            <a:off x="-881365" y="6377210"/>
            <a:ext cx="3009807" cy="58477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DF0F56-9F29-B85D-F00F-D2DD5B8D953D}"/>
              </a:ext>
            </a:extLst>
          </p:cNvPr>
          <p:cNvSpPr txBox="1"/>
          <p:nvPr/>
        </p:nvSpPr>
        <p:spPr>
          <a:xfrm>
            <a:off x="1107131" y="5095004"/>
            <a:ext cx="5459007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 </a:t>
            </a:r>
            <a:r>
              <a:rPr lang="en-GB" b="1" dirty="0"/>
              <a:t>Key things to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How is substance Q increase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How is substance Q decreased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49A02A-2387-4035-BAA0-9C8FD3B88D5E}"/>
              </a:ext>
            </a:extLst>
          </p:cNvPr>
          <p:cNvSpPr txBox="1"/>
          <p:nvPr/>
        </p:nvSpPr>
        <p:spPr>
          <a:xfrm>
            <a:off x="937964" y="6293138"/>
            <a:ext cx="55856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8" name="TextBox 7">
            <a:hlinkClick r:id="rId4"/>
            <a:extLst>
              <a:ext uri="{FF2B5EF4-FFF2-40B4-BE49-F238E27FC236}">
                <a16:creationId xmlns:a16="http://schemas.microsoft.com/office/drawing/2014/main" id="{1BF6CC88-529E-8574-3D6F-713586150283}"/>
              </a:ext>
            </a:extLst>
          </p:cNvPr>
          <p:cNvSpPr txBox="1"/>
          <p:nvPr/>
        </p:nvSpPr>
        <p:spPr>
          <a:xfrm>
            <a:off x="356406" y="8324463"/>
            <a:ext cx="4897982" cy="4671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Link to video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215C91-2EC6-7B21-D1AF-D5904E22DB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971" t="35995" r="15229" b="39974"/>
          <a:stretch/>
        </p:blipFill>
        <p:spPr>
          <a:xfrm>
            <a:off x="5322627" y="7492621"/>
            <a:ext cx="1299899" cy="13727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364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587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Homeostasis Question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nline Media 1" title="Homeostasis GCSE Biology Practice Question">
            <a:hlinkClick r:id="" action="ppaction://media"/>
            <a:extLst>
              <a:ext uri="{FF2B5EF4-FFF2-40B4-BE49-F238E27FC236}">
                <a16:creationId xmlns:a16="http://schemas.microsoft.com/office/drawing/2014/main" id="{F45185DA-ABDB-75F8-625C-CE630A75C83D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 rotWithShape="1">
          <a:blip r:embed="rId4"/>
          <a:srcRect l="22687" r="22189"/>
          <a:stretch/>
        </p:blipFill>
        <p:spPr>
          <a:xfrm>
            <a:off x="583441" y="1054580"/>
            <a:ext cx="5691117" cy="77431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177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here to access my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6CE28B-079E-DED8-8A8E-338EF398A7D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9037" y="4915985"/>
            <a:ext cx="2390933" cy="1344900"/>
          </a:xfrm>
          <a:prstGeom prst="rect">
            <a:avLst/>
          </a:prstGeom>
        </p:spPr>
      </p:pic>
      <p:sp>
        <p:nvSpPr>
          <p:cNvPr id="15" name="TextBox 14">
            <a:hlinkClick r:id="rId14"/>
            <a:extLst>
              <a:ext uri="{FF2B5EF4-FFF2-40B4-BE49-F238E27FC236}">
                <a16:creationId xmlns:a16="http://schemas.microsoft.com/office/drawing/2014/main" id="{FA778176-AEDC-C0B3-C2B4-3A8C15869563}"/>
              </a:ext>
            </a:extLst>
          </p:cNvPr>
          <p:cNvSpPr txBox="1"/>
          <p:nvPr/>
        </p:nvSpPr>
        <p:spPr>
          <a:xfrm>
            <a:off x="3459107" y="5504219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TPT</a:t>
            </a:r>
          </a:p>
        </p:txBody>
      </p:sp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4.3|16.8|2.2|17.3|1.6|37.5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4.3|16.8|2.2|17.3|1.6|37.5|1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3456</TotalTime>
  <Words>106</Words>
  <Application>Microsoft Office PowerPoint</Application>
  <PresentationFormat>On-screen Show (4:3)</PresentationFormat>
  <Paragraphs>21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Calibri Light</vt:lpstr>
      <vt:lpstr>Comic Sans MS</vt:lpstr>
      <vt:lpstr>1_Office Theme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Mr D Chalk</cp:lastModifiedBy>
  <cp:revision>41</cp:revision>
  <dcterms:created xsi:type="dcterms:W3CDTF">2024-01-19T05:37:07Z</dcterms:created>
  <dcterms:modified xsi:type="dcterms:W3CDTF">2024-05-22T13:58:40Z</dcterms:modified>
</cp:coreProperties>
</file>