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0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5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1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6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0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4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A9BA-112D-4080-BB44-866A84FFA75D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16D7-FEDE-45A6-AB01-3972C265C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openxmlformats.org/officeDocument/2006/relationships/image" Target="../media/image3.jpe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74DF8A0E-8AD4-4E1F-8303-22BB76CE3940}"/>
              </a:ext>
            </a:extLst>
          </p:cNvPr>
          <p:cNvGrpSpPr/>
          <p:nvPr/>
        </p:nvGrpSpPr>
        <p:grpSpPr>
          <a:xfrm flipH="1">
            <a:off x="-612649" y="375558"/>
            <a:ext cx="2277777" cy="1946218"/>
            <a:chOff x="-4819323" y="1382902"/>
            <a:chExt cx="4785577" cy="4773346"/>
          </a:xfrm>
        </p:grpSpPr>
        <p:pic>
          <p:nvPicPr>
            <p:cNvPr id="1030" name="Picture 6" descr="Laboratory Chemistry Science Chemielabor , science transparent ...">
              <a:extLst>
                <a:ext uri="{FF2B5EF4-FFF2-40B4-BE49-F238E27FC236}">
                  <a16:creationId xmlns:a16="http://schemas.microsoft.com/office/drawing/2014/main" id="{AA348B2A-2A1A-4B02-84C6-1E8635460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600" b="74200" l="29800" r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96246" y="1393748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Laboratory Chemistry Science Chemielabor , science transparent ...">
              <a:extLst>
                <a:ext uri="{FF2B5EF4-FFF2-40B4-BE49-F238E27FC236}">
                  <a16:creationId xmlns:a16="http://schemas.microsoft.com/office/drawing/2014/main" id="{3F3362B1-D2F1-4F4B-8892-0C5551FE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000" l="2200" r="9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19323" y="1382902"/>
              <a:ext cx="4762499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omic Book Background - PowerPoint Backgrounds for Free PowerPoint ...">
            <a:extLst>
              <a:ext uri="{FF2B5EF4-FFF2-40B4-BE49-F238E27FC236}">
                <a16:creationId xmlns:a16="http://schemas.microsoft.com/office/drawing/2014/main" id="{9C77909D-50F9-46BD-B814-A7109B8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047"/>
            <a:ext cx="6858000" cy="70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E70C60B-ABAC-4407-A8A5-E7D144C835ED}"/>
              </a:ext>
            </a:extLst>
          </p:cNvPr>
          <p:cNvSpPr/>
          <p:nvPr/>
        </p:nvSpPr>
        <p:spPr>
          <a:xfrm>
            <a:off x="-48611" y="3061925"/>
            <a:ext cx="404720" cy="74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9F987-2CF3-49E1-B01F-986153A1B6D8}"/>
              </a:ext>
            </a:extLst>
          </p:cNvPr>
          <p:cNvSpPr/>
          <p:nvPr/>
        </p:nvSpPr>
        <p:spPr>
          <a:xfrm>
            <a:off x="1490982" y="4079461"/>
            <a:ext cx="433174" cy="35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C900B65E-681D-4AA9-A35C-EDFBCF42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98" y="4189531"/>
            <a:ext cx="2154019" cy="164275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3B3CE-8148-45C1-8375-F868C4119F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706"/>
          <a:stretch/>
        </p:blipFill>
        <p:spPr>
          <a:xfrm flipH="1">
            <a:off x="3706289" y="1506301"/>
            <a:ext cx="2842019" cy="1597626"/>
          </a:xfrm>
          <a:prstGeom prst="rect">
            <a:avLst/>
          </a:prstGeom>
        </p:spPr>
      </p:pic>
      <p:pic>
        <p:nvPicPr>
          <p:cNvPr id="12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E0949A4C-F5E6-4075-8009-A501E9ED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72" y="1667727"/>
            <a:ext cx="2154019" cy="164275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2D516-95D8-438F-A6D4-F15B34FBE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44" l="201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41"/>
          <a:stretch/>
        </p:blipFill>
        <p:spPr>
          <a:xfrm>
            <a:off x="-1377990" y="1404791"/>
            <a:ext cx="3559475" cy="2814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4C6CB-EF1B-4C88-9A2E-5EB73673F4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5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91" y="57418"/>
            <a:ext cx="1988158" cy="1988158"/>
          </a:xfrm>
          <a:prstGeom prst="rect">
            <a:avLst/>
          </a:prstGeom>
        </p:spPr>
      </p:pic>
      <p:pic>
        <p:nvPicPr>
          <p:cNvPr id="1028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3F0D669A-850C-4BD8-9691-DE8BD515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997643"/>
            <a:ext cx="1976713" cy="1642754"/>
          </a:xfrm>
          <a:prstGeom prst="rect">
            <a:avLst/>
          </a:prstGeom>
          <a:noFill/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1B0E0F-A540-40D5-8345-D309EB9D15F4}"/>
              </a:ext>
            </a:extLst>
          </p:cNvPr>
          <p:cNvSpPr/>
          <p:nvPr/>
        </p:nvSpPr>
        <p:spPr>
          <a:xfrm>
            <a:off x="964732" y="1979113"/>
            <a:ext cx="1853852" cy="657357"/>
          </a:xfrm>
          <a:prstGeom prst="wedgeRoundRectCallout">
            <a:avLst>
              <a:gd name="adj1" fmla="val -71509"/>
              <a:gd name="adj2" fmla="val 60976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928F4-12A2-4F0C-97DF-CFD158FBB506}"/>
              </a:ext>
            </a:extLst>
          </p:cNvPr>
          <p:cNvSpPr txBox="1"/>
          <p:nvPr/>
        </p:nvSpPr>
        <p:spPr>
          <a:xfrm>
            <a:off x="1024687" y="1953848"/>
            <a:ext cx="173394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latin typeface="Comic Sans MS" panose="030F0702030302020204" pitchFamily="66" charset="0"/>
              </a:rPr>
              <a:t>Decide what you’re going to revise</a:t>
            </a:r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74A43C8-F1F2-4E7F-A4F6-A3BA073C0D91}"/>
              </a:ext>
            </a:extLst>
          </p:cNvPr>
          <p:cNvSpPr/>
          <p:nvPr/>
        </p:nvSpPr>
        <p:spPr>
          <a:xfrm>
            <a:off x="2979637" y="1597223"/>
            <a:ext cx="1853852" cy="561777"/>
          </a:xfrm>
          <a:prstGeom prst="wedgeRoundRectCallout">
            <a:avLst>
              <a:gd name="adj1" fmla="val 52139"/>
              <a:gd name="adj2" fmla="val 85748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BF9ED-2E71-4DE3-9476-712F8A6F8A1F}"/>
              </a:ext>
            </a:extLst>
          </p:cNvPr>
          <p:cNvSpPr txBox="1"/>
          <p:nvPr/>
        </p:nvSpPr>
        <p:spPr>
          <a:xfrm>
            <a:off x="2996722" y="1682902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Make a plan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A80A0-C93F-48ED-AB82-40F2AC88462B}"/>
              </a:ext>
            </a:extLst>
          </p:cNvPr>
          <p:cNvSpPr txBox="1"/>
          <p:nvPr/>
        </p:nvSpPr>
        <p:spPr>
          <a:xfrm>
            <a:off x="2867137" y="2264166"/>
            <a:ext cx="18343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Construct a detailed revision timetable, including any relevant papers or notes you need to look over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90665744-13A5-4895-82DB-98566B1B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36" y="2150576"/>
            <a:ext cx="2154019" cy="1642754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A8FFE7-8C40-4F7B-BC6B-486DC52D201C}"/>
              </a:ext>
            </a:extLst>
          </p:cNvPr>
          <p:cNvGrpSpPr/>
          <p:nvPr/>
        </p:nvGrpSpPr>
        <p:grpSpPr>
          <a:xfrm flipH="1">
            <a:off x="4291608" y="2862052"/>
            <a:ext cx="2024912" cy="1642754"/>
            <a:chOff x="5212080" y="3872243"/>
            <a:chExt cx="1652302" cy="15006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F0CFD9-DA06-4606-9755-F115FCEF5004}"/>
                </a:ext>
              </a:extLst>
            </p:cNvPr>
            <p:cNvSpPr/>
            <p:nvPr/>
          </p:nvSpPr>
          <p:spPr>
            <a:xfrm rot="20011729">
              <a:off x="6301115" y="4477067"/>
              <a:ext cx="467833" cy="12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2EDDDA-F3B6-43EE-AB85-1ACFC136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4221" l="0" r="497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12080" y="3872243"/>
              <a:ext cx="1652302" cy="1500607"/>
            </a:xfrm>
            <a:prstGeom prst="rect">
              <a:avLst/>
            </a:prstGeom>
          </p:spPr>
        </p:pic>
      </p:grpSp>
      <p:pic>
        <p:nvPicPr>
          <p:cNvPr id="22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1CA7A3FB-AEFC-4B5C-89B0-7D953113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15">
            <a:off x="2006363" y="3383503"/>
            <a:ext cx="2642107" cy="192256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4CAA56-7158-42AD-8C55-6B83B541F0C4}"/>
              </a:ext>
            </a:extLst>
          </p:cNvPr>
          <p:cNvSpPr txBox="1"/>
          <p:nvPr/>
        </p:nvSpPr>
        <p:spPr>
          <a:xfrm>
            <a:off x="5137576" y="2783193"/>
            <a:ext cx="18365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Effective revision does not mean constant revision. 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B5B60B-F4C4-419B-B392-E78963BB76C2}"/>
              </a:ext>
            </a:extLst>
          </p:cNvPr>
          <p:cNvSpPr txBox="1"/>
          <p:nvPr/>
        </p:nvSpPr>
        <p:spPr>
          <a:xfrm>
            <a:off x="752887" y="2641904"/>
            <a:ext cx="1733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Make a list of what you know and what you don’t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510A7-B08D-4FF4-9856-5764CF5C225B}"/>
              </a:ext>
            </a:extLst>
          </p:cNvPr>
          <p:cNvSpPr txBox="1"/>
          <p:nvPr/>
        </p:nvSpPr>
        <p:spPr>
          <a:xfrm>
            <a:off x="2285844" y="4133226"/>
            <a:ext cx="2300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 The earlier you start and the more organised you are, the greater your chance of success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7659D22-1416-437C-AF22-E194CF645792}"/>
              </a:ext>
            </a:extLst>
          </p:cNvPr>
          <p:cNvSpPr/>
          <p:nvPr/>
        </p:nvSpPr>
        <p:spPr>
          <a:xfrm>
            <a:off x="5305237" y="3642476"/>
            <a:ext cx="1545888" cy="657357"/>
          </a:xfrm>
          <a:prstGeom prst="wedgeRoundRectCallout">
            <a:avLst>
              <a:gd name="adj1" fmla="val -86632"/>
              <a:gd name="adj2" fmla="val -20961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CCEF5-0B5D-4C80-A973-C2FF38A4490A}"/>
              </a:ext>
            </a:extLst>
          </p:cNvPr>
          <p:cNvSpPr txBox="1"/>
          <p:nvPr/>
        </p:nvSpPr>
        <p:spPr>
          <a:xfrm>
            <a:off x="5309173" y="3623556"/>
            <a:ext cx="1562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Take breaks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1E86DB-9DDA-402F-A5E0-BCFD4D0A7B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332" b="1000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242">
            <a:off x="914113" y="3124322"/>
            <a:ext cx="1622488" cy="1622488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E427F7A-4182-429B-AFC0-C40BE84DEC9F}"/>
              </a:ext>
            </a:extLst>
          </p:cNvPr>
          <p:cNvSpPr/>
          <p:nvPr/>
        </p:nvSpPr>
        <p:spPr>
          <a:xfrm>
            <a:off x="2706584" y="3313798"/>
            <a:ext cx="1541006" cy="657357"/>
          </a:xfrm>
          <a:prstGeom prst="wedgeRoundRectCallout">
            <a:avLst>
              <a:gd name="adj1" fmla="val -97795"/>
              <a:gd name="adj2" fmla="val 102898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558FE3-0BC5-42C2-B733-B6478976820F}"/>
              </a:ext>
            </a:extLst>
          </p:cNvPr>
          <p:cNvSpPr txBox="1"/>
          <p:nvPr/>
        </p:nvSpPr>
        <p:spPr>
          <a:xfrm>
            <a:off x="2605032" y="3442421"/>
            <a:ext cx="173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Start early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82C458AE-2568-4FF7-87FC-04D8B05E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520" y="3916139"/>
            <a:ext cx="2252464" cy="1748259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F89CFE-9B4F-42FD-838E-43DFBA427285}"/>
              </a:ext>
            </a:extLst>
          </p:cNvPr>
          <p:cNvSpPr txBox="1"/>
          <p:nvPr/>
        </p:nvSpPr>
        <p:spPr>
          <a:xfrm>
            <a:off x="-168323" y="4255596"/>
            <a:ext cx="18116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An          anomaly is an observation that differs from expectation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0108B9-4A10-419A-8AAE-8191E4050192}"/>
              </a:ext>
            </a:extLst>
          </p:cNvPr>
          <p:cNvSpPr/>
          <p:nvPr/>
        </p:nvSpPr>
        <p:spPr>
          <a:xfrm rot="20812878">
            <a:off x="1894521" y="4903272"/>
            <a:ext cx="435095" cy="5059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C0F901-8119-4F46-AED5-829A612AEC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352" b="100000" l="261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6" y="4416716"/>
            <a:ext cx="1574497" cy="1595572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4CD1B1D-1E41-4063-B784-96C8BFE77969}"/>
              </a:ext>
            </a:extLst>
          </p:cNvPr>
          <p:cNvSpPr/>
          <p:nvPr/>
        </p:nvSpPr>
        <p:spPr>
          <a:xfrm>
            <a:off x="90718" y="5429785"/>
            <a:ext cx="1422608" cy="716320"/>
          </a:xfrm>
          <a:prstGeom prst="wedgeRoundRectCallout">
            <a:avLst>
              <a:gd name="adj1" fmla="val 81547"/>
              <a:gd name="adj2" fmla="val -50192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EE5CE5-434A-4883-A9E9-B515EABD160B}"/>
              </a:ext>
            </a:extLst>
          </p:cNvPr>
          <p:cNvSpPr txBox="1"/>
          <p:nvPr/>
        </p:nvSpPr>
        <p:spPr>
          <a:xfrm>
            <a:off x="39935" y="5452008"/>
            <a:ext cx="1570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Get a good night’s sleep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5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B82D1AA7-B119-4942-A5E5-2CD297F6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8035" y="5299278"/>
            <a:ext cx="2252464" cy="17482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E3BD7F-FC28-4224-83FF-B487B3BD84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6269" y="4217003"/>
            <a:ext cx="2265979" cy="2193652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092E887-4653-466A-AF91-7BA8BFECDFAC}"/>
              </a:ext>
            </a:extLst>
          </p:cNvPr>
          <p:cNvSpPr/>
          <p:nvPr/>
        </p:nvSpPr>
        <p:spPr>
          <a:xfrm>
            <a:off x="4997273" y="5523439"/>
            <a:ext cx="1853852" cy="495863"/>
          </a:xfrm>
          <a:prstGeom prst="wedgeRoundRectCallout">
            <a:avLst>
              <a:gd name="adj1" fmla="val -44193"/>
              <a:gd name="adj2" fmla="val -93932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6F86B-DB17-424F-8C66-105D96373054}"/>
              </a:ext>
            </a:extLst>
          </p:cNvPr>
          <p:cNvSpPr txBox="1"/>
          <p:nvPr/>
        </p:nvSpPr>
        <p:spPr>
          <a:xfrm>
            <a:off x="5084124" y="5567550"/>
            <a:ext cx="1733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Eat healthily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87C6A3-B888-4D09-83CF-4CB56CE6D40F}"/>
              </a:ext>
            </a:extLst>
          </p:cNvPr>
          <p:cNvSpPr txBox="1"/>
          <p:nvPr/>
        </p:nvSpPr>
        <p:spPr>
          <a:xfrm>
            <a:off x="5442474" y="4386609"/>
            <a:ext cx="14405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A  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balanced diet will leave you feeling more focused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0BF5CB7-3AD9-4E20-A84B-BE69E7B63C1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66"/>
          <a:stretch/>
        </p:blipFill>
        <p:spPr>
          <a:xfrm flipH="1">
            <a:off x="2806289" y="5622168"/>
            <a:ext cx="3656021" cy="2135574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3390E71-B187-4104-88B8-48E9DCBD0EA1}"/>
              </a:ext>
            </a:extLst>
          </p:cNvPr>
          <p:cNvSpPr/>
          <p:nvPr/>
        </p:nvSpPr>
        <p:spPr>
          <a:xfrm>
            <a:off x="2369114" y="5307553"/>
            <a:ext cx="1853852" cy="594727"/>
          </a:xfrm>
          <a:prstGeom prst="wedgeRoundRectCallout">
            <a:avLst>
              <a:gd name="adj1" fmla="val 58279"/>
              <a:gd name="adj2" fmla="val 223394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8274034E-59B2-4C7E-9A8C-ACFFCFF0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465">
            <a:off x="4619114" y="6124375"/>
            <a:ext cx="2423818" cy="1848515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F987C1C-F3AB-4D61-BF36-F874976FC2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2758" y="7459126"/>
            <a:ext cx="2319100" cy="1913844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A679C320-B878-4AE0-9391-D077508FB4F6}"/>
              </a:ext>
            </a:extLst>
          </p:cNvPr>
          <p:cNvSpPr/>
          <p:nvPr/>
        </p:nvSpPr>
        <p:spPr>
          <a:xfrm>
            <a:off x="4055832" y="7575922"/>
            <a:ext cx="1853852" cy="554647"/>
          </a:xfrm>
          <a:prstGeom prst="wedgeRoundRectCallout">
            <a:avLst>
              <a:gd name="adj1" fmla="val 54620"/>
              <a:gd name="adj2" fmla="val 72899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CAA9F6-75FD-4BDA-AC2C-08B45DD4FE31}"/>
              </a:ext>
            </a:extLst>
          </p:cNvPr>
          <p:cNvSpPr txBox="1"/>
          <p:nvPr/>
        </p:nvSpPr>
        <p:spPr>
          <a:xfrm>
            <a:off x="4087848" y="7528622"/>
            <a:ext cx="1733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Regular exercise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8F8C31-C795-44AB-A9DA-5B76433C88A8}"/>
              </a:ext>
            </a:extLst>
          </p:cNvPr>
          <p:cNvSpPr txBox="1"/>
          <p:nvPr/>
        </p:nvSpPr>
        <p:spPr>
          <a:xfrm>
            <a:off x="5562041" y="6265898"/>
            <a:ext cx="1201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Exercise gets the blood flowing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4579F4-933B-4F4F-A064-DFB77DC922AC}"/>
              </a:ext>
            </a:extLst>
          </p:cNvPr>
          <p:cNvSpPr txBox="1"/>
          <p:nvPr/>
        </p:nvSpPr>
        <p:spPr>
          <a:xfrm>
            <a:off x="4726869" y="7102374"/>
            <a:ext cx="20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omic Sans MS" panose="030F0702030302020204" pitchFamily="66" charset="0"/>
              </a:rPr>
              <a:t>to the brain, which helps concentration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9CB8C7-BA91-41C4-9DAA-794A65FF2E5D}"/>
              </a:ext>
            </a:extLst>
          </p:cNvPr>
          <p:cNvSpPr txBox="1"/>
          <p:nvPr/>
        </p:nvSpPr>
        <p:spPr>
          <a:xfrm>
            <a:off x="2392373" y="5242406"/>
            <a:ext cx="173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Stay calm and positive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62E9AA-C420-4E7D-BA98-3FBFEEC7C921}"/>
              </a:ext>
            </a:extLst>
          </p:cNvPr>
          <p:cNvSpPr txBox="1"/>
          <p:nvPr/>
        </p:nvSpPr>
        <p:spPr>
          <a:xfrm>
            <a:off x="2125974" y="5885759"/>
            <a:ext cx="163473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latin typeface="Comic Sans MS" panose="030F0702030302020204" pitchFamily="66" charset="0"/>
              </a:rPr>
              <a:t>If you have a bad day, try to not let it affect how you revise the next day</a:t>
            </a:r>
            <a:endParaRPr lang="en-US" sz="1300" b="1" dirty="0">
              <a:latin typeface="Comic Sans MS" panose="030F0702030302020204" pitchFamily="66" charset="0"/>
            </a:endParaRPr>
          </a:p>
        </p:txBody>
      </p:sp>
      <p:pic>
        <p:nvPicPr>
          <p:cNvPr id="64" name="Picture 4" descr="Download Free png Irregular shape png Free Download - DLPNG.com">
            <a:extLst>
              <a:ext uri="{FF2B5EF4-FFF2-40B4-BE49-F238E27FC236}">
                <a16:creationId xmlns:a16="http://schemas.microsoft.com/office/drawing/2014/main" id="{F861F04C-44F0-4045-8B1E-EA3160DD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589" flipH="1">
            <a:off x="888754" y="6787796"/>
            <a:ext cx="3157044" cy="233727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800369-83EE-4225-8DC7-8A7A70363B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779" b="984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79" y="6830115"/>
            <a:ext cx="2556528" cy="2556528"/>
          </a:xfrm>
          <a:prstGeom prst="rect">
            <a:avLst/>
          </a:prstGeom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41763B82-0F30-4B13-A907-E98F269D2258}"/>
              </a:ext>
            </a:extLst>
          </p:cNvPr>
          <p:cNvSpPr/>
          <p:nvPr/>
        </p:nvSpPr>
        <p:spPr>
          <a:xfrm>
            <a:off x="227178" y="6640776"/>
            <a:ext cx="2093028" cy="671846"/>
          </a:xfrm>
          <a:prstGeom prst="wedgeRoundRectCallout">
            <a:avLst>
              <a:gd name="adj1" fmla="val -41487"/>
              <a:gd name="adj2" fmla="val 108467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AD4117-3390-4F46-9D62-6AE7179FC46B}"/>
              </a:ext>
            </a:extLst>
          </p:cNvPr>
          <p:cNvSpPr txBox="1"/>
          <p:nvPr/>
        </p:nvSpPr>
        <p:spPr>
          <a:xfrm>
            <a:off x="214770" y="6675775"/>
            <a:ext cx="2115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Find a method that works for you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F3DAA8-7123-4B4B-A54E-5CBDDE4905BC}"/>
              </a:ext>
            </a:extLst>
          </p:cNvPr>
          <p:cNvSpPr txBox="1"/>
          <p:nvPr/>
        </p:nvSpPr>
        <p:spPr>
          <a:xfrm>
            <a:off x="1275347" y="7529244"/>
            <a:ext cx="237576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There are various revision techniques including flashcards, past papers, mind maps, group work and recording yourself talking and playing it back.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F866EC-6F7A-41BA-B696-71B9AE5C743B}"/>
              </a:ext>
            </a:extLst>
          </p:cNvPr>
          <p:cNvSpPr txBox="1"/>
          <p:nvPr/>
        </p:nvSpPr>
        <p:spPr>
          <a:xfrm>
            <a:off x="535433" y="225259"/>
            <a:ext cx="524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 to revise for exams: Top tips</a:t>
            </a:r>
          </a:p>
        </p:txBody>
      </p:sp>
    </p:spTree>
    <p:extLst>
      <p:ext uri="{BB962C8B-B14F-4D97-AF65-F5344CB8AC3E}">
        <p14:creationId xmlns:p14="http://schemas.microsoft.com/office/powerpoint/2010/main" val="299456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169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26</cp:revision>
  <dcterms:created xsi:type="dcterms:W3CDTF">2020-07-18T13:30:05Z</dcterms:created>
  <dcterms:modified xsi:type="dcterms:W3CDTF">2021-06-06T12:12:42Z</dcterms:modified>
</cp:coreProperties>
</file>