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0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5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9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6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7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7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0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0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Humoral-Immunity-Lesson-Activities-4448212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-level-biology-humoral-immunity-lesson-and-activities-115843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ok8F3L-j2B8&amp;t=2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39119F-B05E-435D-9F0D-E1ECCD1B3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720" y="148950"/>
            <a:ext cx="6858000" cy="276999"/>
          </a:xfrm>
        </p:spPr>
        <p:txBody>
          <a:bodyPr>
            <a:noAutofit/>
          </a:bodyPr>
          <a:lstStyle/>
          <a:p>
            <a:pPr algn="l"/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Humoral Immunity Practice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14DE4-6B04-4B9C-9B4F-4440C207B430}"/>
              </a:ext>
            </a:extLst>
          </p:cNvPr>
          <p:cNvSpPr txBox="1"/>
          <p:nvPr/>
        </p:nvSpPr>
        <p:spPr>
          <a:xfrm>
            <a:off x="4684734" y="0"/>
            <a:ext cx="21732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 Link:</a:t>
            </a:r>
          </a:p>
          <a:p>
            <a:pPr lvl="0" defTabSz="914400">
              <a:defRPr/>
            </a:pPr>
            <a:r>
              <a:rPr lang="en-GB" sz="1200" kern="0" dirty="0">
                <a:solidFill>
                  <a:sysClr val="windowText" lastClr="000000"/>
                </a:solidFill>
              </a:rPr>
              <a:t>Communicable Diseases:  4.1.1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895F6-D35B-476E-8E33-8DF19F070597}"/>
              </a:ext>
            </a:extLst>
          </p:cNvPr>
          <p:cNvSpPr txBox="1"/>
          <p:nvPr/>
        </p:nvSpPr>
        <p:spPr>
          <a:xfrm>
            <a:off x="97239" y="523221"/>
            <a:ext cx="318458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Highlight key words in the information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8EE5A-6FFB-4AB2-8E93-F4F66DF30D7A}"/>
              </a:ext>
            </a:extLst>
          </p:cNvPr>
          <p:cNvSpPr/>
          <p:nvPr/>
        </p:nvSpPr>
        <p:spPr>
          <a:xfrm>
            <a:off x="97239" y="911557"/>
            <a:ext cx="3258048" cy="246221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B cells each have one of millions of distinctive surface antigen-specific receptors that are inherent to the organism’s DNA. For example, naive B cells express antibodies on their cell surface, which can also be called membrane-bound antibodies.</a:t>
            </a:r>
          </a:p>
          <a:p>
            <a:pPr algn="just"/>
            <a:r>
              <a:rPr lang="en-US" sz="1100" dirty="0"/>
              <a:t>When a naive B cell encounters an antigen that fits or matches its membrane-bound antibody, it quickly divides in order to become either a memory B cell or an effector B cell, which is also called a plasma cell. Antibodies can bind to antigens directly.</a:t>
            </a:r>
          </a:p>
          <a:p>
            <a:pPr algn="just"/>
            <a:r>
              <a:rPr lang="en-US" sz="1100" dirty="0"/>
              <a:t>The antigen must effectively bind with a naive B cell’s membrane-bound antibody in order to set off differentiation, or the process of becoming one of the new forms of a B cell.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F6CAA4E-7D71-44B7-98E7-18066983617E}"/>
              </a:ext>
            </a:extLst>
          </p:cNvPr>
          <p:cNvSpPr/>
          <p:nvPr/>
        </p:nvSpPr>
        <p:spPr>
          <a:xfrm>
            <a:off x="3016700" y="420945"/>
            <a:ext cx="410230" cy="542079"/>
          </a:xfrm>
          <a:prstGeom prst="downArrow">
            <a:avLst>
              <a:gd name="adj1" fmla="val 43493"/>
              <a:gd name="adj2" fmla="val 46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8E5542-E2C0-4B1D-8490-4CF6FD844712}"/>
              </a:ext>
            </a:extLst>
          </p:cNvPr>
          <p:cNvSpPr/>
          <p:nvPr/>
        </p:nvSpPr>
        <p:spPr>
          <a:xfrm>
            <a:off x="115182" y="3485107"/>
            <a:ext cx="3258049" cy="1200329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How are antigens processed by specific B cells?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2A381A-F92B-4A45-B0FD-91551F644B9F}"/>
              </a:ext>
            </a:extLst>
          </p:cNvPr>
          <p:cNvSpPr/>
          <p:nvPr/>
        </p:nvSpPr>
        <p:spPr>
          <a:xfrm>
            <a:off x="125231" y="6162515"/>
            <a:ext cx="3258049" cy="2862322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What is the difference between cell mediated and humoral immunity? 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4CABFB-2669-4EE1-8E9C-78D21907FB19}"/>
              </a:ext>
            </a:extLst>
          </p:cNvPr>
          <p:cNvSpPr/>
          <p:nvPr/>
        </p:nvSpPr>
        <p:spPr>
          <a:xfrm>
            <a:off x="3448035" y="7485954"/>
            <a:ext cx="3258049" cy="1538883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Explain the importance in terms on long term immunity of memory B cells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C09E741-6667-43CD-A6C8-E5D5DDD5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550" y="739647"/>
            <a:ext cx="1221748" cy="117344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B58B17C-5FA6-4A91-9900-08EB1B360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673" y="1326368"/>
            <a:ext cx="1071487" cy="11734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5B256ED-1DAB-4FEF-9A97-224642802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534" y="2233928"/>
            <a:ext cx="753522" cy="130401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BF1C551-3BE1-4A85-B9DC-4D19F5259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897" y="2701245"/>
            <a:ext cx="1309038" cy="1087657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190F685-054E-4DD9-A2E2-6D04D46E0E26}"/>
              </a:ext>
            </a:extLst>
          </p:cNvPr>
          <p:cNvCxnSpPr>
            <a:cxnSpLocks/>
          </p:cNvCxnSpPr>
          <p:nvPr/>
        </p:nvCxnSpPr>
        <p:spPr>
          <a:xfrm>
            <a:off x="5151298" y="1326368"/>
            <a:ext cx="435935" cy="1765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581515-341A-47D2-9038-CA72CF783D1D}"/>
              </a:ext>
            </a:extLst>
          </p:cNvPr>
          <p:cNvCxnSpPr>
            <a:cxnSpLocks/>
          </p:cNvCxnSpPr>
          <p:nvPr/>
        </p:nvCxnSpPr>
        <p:spPr>
          <a:xfrm flipH="1">
            <a:off x="4686179" y="2089613"/>
            <a:ext cx="593103" cy="41019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3144AE3-8454-4B9B-9B8D-0A21EAE34B50}"/>
              </a:ext>
            </a:extLst>
          </p:cNvPr>
          <p:cNvCxnSpPr>
            <a:cxnSpLocks/>
          </p:cNvCxnSpPr>
          <p:nvPr/>
        </p:nvCxnSpPr>
        <p:spPr>
          <a:xfrm>
            <a:off x="5946050" y="2560315"/>
            <a:ext cx="0" cy="3256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EC7954E-138C-4C49-9FEA-7F4492A3D6A2}"/>
              </a:ext>
            </a:extLst>
          </p:cNvPr>
          <p:cNvSpPr/>
          <p:nvPr/>
        </p:nvSpPr>
        <p:spPr>
          <a:xfrm>
            <a:off x="115181" y="4799382"/>
            <a:ext cx="3258049" cy="1200329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What role is played by helper T cells?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6129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7386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here to access my percentage composition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C0B45D-D12F-4345-EDA2-6F00A8812E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7" y="5004416"/>
            <a:ext cx="2353746" cy="13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230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Humoral Immunity Practice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 Operon</dc:title>
  <dc:creator>Chalky Chalk</dc:creator>
  <cp:lastModifiedBy>Mr D Chalk</cp:lastModifiedBy>
  <cp:revision>31</cp:revision>
  <dcterms:created xsi:type="dcterms:W3CDTF">2019-02-02T18:17:28Z</dcterms:created>
  <dcterms:modified xsi:type="dcterms:W3CDTF">2024-06-08T15:06:30Z</dcterms:modified>
</cp:coreProperties>
</file>