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2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0D1F96-7ACC-40EA-B414-64E6488201A1}" type="datetimeFigureOut">
              <a:rPr lang="en-GB" smtClean="0"/>
              <a:t>24/02/2024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D2EBFE-6428-4317-A7A4-8E64A6E55FA4}" type="slidenum">
              <a:rPr lang="en-GB" smtClean="0"/>
              <a:t>‹#›</a:t>
            </a:fld>
            <a:endParaRPr lang="en-GB"/>
          </a:p>
        </p:txBody>
      </p:sp>
    </p:spTree>
    <p:extLst>
      <p:ext uri="{BB962C8B-B14F-4D97-AF65-F5344CB8AC3E}">
        <p14:creationId xmlns:p14="http://schemas.microsoft.com/office/powerpoint/2010/main" val="1389966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Print off enough boards for students to use them in pairs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F53AF3-4E06-405E-8691-F5DEB04035B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909910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Print off enough boards for students to use them in pairs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F53AF3-4E06-405E-8691-F5DEB04035B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7545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Print off enough boards for students to use them in pairs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F53AF3-4E06-405E-8691-F5DEB04035B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9303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Print off enough boards for students to use them in pairs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F53AF3-4E06-405E-8691-F5DEB04035B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3198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GB" dirty="0"/>
              <a:t>Print off enough boards for students to use them in pairs</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1F53AF3-4E06-405E-8691-F5DEB04035B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3392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822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3771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4515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50479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0357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5351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0293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4593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3695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665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7478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2FDD7-26D8-4F4E-809D-06D4A0127AE7}" type="datetimeFigureOut">
              <a:rPr lang="en-GB" smtClean="0">
                <a:solidFill>
                  <a:prstClr val="black">
                    <a:tint val="75000"/>
                  </a:prstClr>
                </a:solidFill>
              </a:rPr>
              <a:pPr/>
              <a:t>24/02/2024</a:t>
            </a:fld>
            <a:endParaRPr lang="en-GB">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C4984-D275-47AA-A72E-D6C5DA26255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1448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680" y="0"/>
            <a:ext cx="7152640" cy="1124744"/>
          </a:xfrm>
        </p:spPr>
        <p:txBody>
          <a:bodyPr>
            <a:normAutofit/>
          </a:bodyPr>
          <a:lstStyle/>
          <a:p>
            <a:r>
              <a:rPr lang="en-GB" sz="4000" b="1" dirty="0">
                <a:solidFill>
                  <a:srgbClr val="00B050"/>
                </a:solidFill>
                <a:latin typeface="Comic Sans MS" pitchFamily="66" charset="0"/>
              </a:rPr>
              <a:t>Improving Exam Technique</a:t>
            </a:r>
          </a:p>
        </p:txBody>
      </p:sp>
      <p:sp>
        <p:nvSpPr>
          <p:cNvPr id="4" name="TextBox 3"/>
          <p:cNvSpPr txBox="1"/>
          <p:nvPr/>
        </p:nvSpPr>
        <p:spPr>
          <a:xfrm>
            <a:off x="9672320" y="0"/>
            <a:ext cx="2519680" cy="769441"/>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Calibri"/>
                <a:ea typeface="+mn-ea"/>
                <a:cs typeface="+mn-cs"/>
              </a:rPr>
              <a:t>Specification Link: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Calibri"/>
                <a:ea typeface="+mn-ea"/>
                <a:cs typeface="+mn-cs"/>
              </a:rPr>
              <a:t>Science Revision</a:t>
            </a:r>
          </a:p>
        </p:txBody>
      </p:sp>
      <p:sp>
        <p:nvSpPr>
          <p:cNvPr id="7" name="TextBox 6"/>
          <p:cNvSpPr txBox="1"/>
          <p:nvPr/>
        </p:nvSpPr>
        <p:spPr>
          <a:xfrm>
            <a:off x="0" y="0"/>
            <a:ext cx="2519680" cy="954107"/>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libri"/>
                <a:ea typeface="+mn-ea"/>
                <a:cs typeface="+mn-cs"/>
              </a:rPr>
              <a:t>Key </a:t>
            </a:r>
            <a:r>
              <a:rPr lang="en-GB" sz="2000" b="1" kern="0" dirty="0">
                <a:solidFill>
                  <a:prstClr val="black"/>
                </a:solidFill>
                <a:latin typeface="Calibri"/>
              </a:rPr>
              <a:t>Idea</a:t>
            </a:r>
            <a:endParaRPr kumimoji="0" lang="en-GB" sz="2000" b="1" i="0" u="none" strike="noStrike" kern="0" cap="none" spc="0" normalizeH="0" baseline="0" noProof="0" dirty="0">
              <a:ln>
                <a:noFill/>
              </a:ln>
              <a:solidFill>
                <a:prstClr val="black"/>
              </a:solidFill>
              <a:effectLst/>
              <a:uLnTx/>
              <a:uFillTx/>
              <a:latin typeface="Calibri"/>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Read the</a:t>
            </a:r>
            <a:r>
              <a:rPr lang="en-GB" dirty="0">
                <a:solidFill>
                  <a:prstClr val="black"/>
                </a:solidFill>
                <a:latin typeface="Calibri"/>
              </a:rPr>
              <a:t> question</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Reread the question</a:t>
            </a:r>
          </a:p>
        </p:txBody>
      </p:sp>
      <p:sp>
        <p:nvSpPr>
          <p:cNvPr id="1026" name="AutoShape 2" descr="https://upload.wikimedia.org/wikipedia/commons/d/d7/SynapseSchematic_lines.sv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a typeface="+mn-ea"/>
              <a:cs typeface="+mn-cs"/>
            </a:endParaRPr>
          </a:p>
        </p:txBody>
      </p:sp>
      <p:sp>
        <p:nvSpPr>
          <p:cNvPr id="11" name="TextBox 10"/>
          <p:cNvSpPr txBox="1"/>
          <p:nvPr/>
        </p:nvSpPr>
        <p:spPr>
          <a:xfrm>
            <a:off x="184364" y="1124744"/>
            <a:ext cx="7821716" cy="1569660"/>
          </a:xfrm>
          <a:prstGeom prst="rect">
            <a:avLst/>
          </a:prstGeom>
          <a:solidFill>
            <a:schemeClr val="accent6">
              <a:lumMod val="40000"/>
              <a:lumOff val="60000"/>
            </a:schemeClr>
          </a:solidFill>
          <a:ln w="3810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alibri"/>
                <a:ea typeface="+mn-ea"/>
                <a:cs typeface="+mn-cs"/>
              </a:rPr>
              <a:t>Method 1:  Know the meaning of command  words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i="0" u="none" strike="noStrike" kern="0" cap="none" spc="0" normalizeH="0" baseline="0" noProof="0" dirty="0">
                <a:ln>
                  <a:noFill/>
                </a:ln>
                <a:solidFill>
                  <a:sysClr val="windowText" lastClr="000000"/>
                </a:solidFill>
                <a:effectLst/>
                <a:uLnTx/>
                <a:uFillTx/>
                <a:latin typeface="Calibri"/>
                <a:ea typeface="+mn-ea"/>
                <a:cs typeface="+mn-cs"/>
              </a:rPr>
              <a:t>Command words are the words and phrases used in exams and other assessment tasks that tell you how they should answer the question.</a:t>
            </a:r>
          </a:p>
        </p:txBody>
      </p:sp>
      <p:sp>
        <p:nvSpPr>
          <p:cNvPr id="5" name="TextBox 4">
            <a:extLst>
              <a:ext uri="{FF2B5EF4-FFF2-40B4-BE49-F238E27FC236}">
                <a16:creationId xmlns:a16="http://schemas.microsoft.com/office/drawing/2014/main" id="{E94BB86A-2C0D-9661-E54A-A2C7823745BC}"/>
              </a:ext>
            </a:extLst>
          </p:cNvPr>
          <p:cNvSpPr txBox="1"/>
          <p:nvPr/>
        </p:nvSpPr>
        <p:spPr>
          <a:xfrm>
            <a:off x="184364" y="2849041"/>
            <a:ext cx="7821716"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State</a:t>
            </a:r>
            <a:r>
              <a:rPr lang="en-GB" sz="2400" dirty="0">
                <a:solidFill>
                  <a:prstClr val="black"/>
                </a:solidFill>
              </a:rPr>
              <a:t> – Give a simple answer such as a correct term or name.</a:t>
            </a:r>
          </a:p>
        </p:txBody>
      </p:sp>
      <p:sp>
        <p:nvSpPr>
          <p:cNvPr id="8" name="TextBox 7">
            <a:extLst>
              <a:ext uri="{FF2B5EF4-FFF2-40B4-BE49-F238E27FC236}">
                <a16:creationId xmlns:a16="http://schemas.microsoft.com/office/drawing/2014/main" id="{DA930718-19B6-008A-0B18-C569F0B48CAC}"/>
              </a:ext>
            </a:extLst>
          </p:cNvPr>
          <p:cNvSpPr txBox="1"/>
          <p:nvPr/>
        </p:nvSpPr>
        <p:spPr>
          <a:xfrm>
            <a:off x="184364" y="3465343"/>
            <a:ext cx="7821716"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Describe – </a:t>
            </a:r>
            <a:r>
              <a:rPr lang="en-GB" sz="2400" dirty="0">
                <a:solidFill>
                  <a:prstClr val="black"/>
                </a:solidFill>
              </a:rPr>
              <a:t>Give detail about what happens, where is happens and when is happens. If it is “describe a graph”, give numbers and data from the graph.</a:t>
            </a:r>
          </a:p>
        </p:txBody>
      </p:sp>
      <p:sp>
        <p:nvSpPr>
          <p:cNvPr id="9" name="TextBox 8">
            <a:extLst>
              <a:ext uri="{FF2B5EF4-FFF2-40B4-BE49-F238E27FC236}">
                <a16:creationId xmlns:a16="http://schemas.microsoft.com/office/drawing/2014/main" id="{318915E4-0F42-6B2B-EA46-6822D251C627}"/>
              </a:ext>
            </a:extLst>
          </p:cNvPr>
          <p:cNvSpPr txBox="1"/>
          <p:nvPr/>
        </p:nvSpPr>
        <p:spPr>
          <a:xfrm>
            <a:off x="184364" y="4820309"/>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Explain – </a:t>
            </a:r>
            <a:r>
              <a:rPr lang="en-GB" sz="2400" dirty="0">
                <a:solidFill>
                  <a:prstClr val="black"/>
                </a:solidFill>
              </a:rPr>
              <a:t>Give detail about how and why it happens. Use specific key terminology within the topic/subject.</a:t>
            </a:r>
          </a:p>
        </p:txBody>
      </p:sp>
      <p:sp>
        <p:nvSpPr>
          <p:cNvPr id="10" name="TextBox 9">
            <a:extLst>
              <a:ext uri="{FF2B5EF4-FFF2-40B4-BE49-F238E27FC236}">
                <a16:creationId xmlns:a16="http://schemas.microsoft.com/office/drawing/2014/main" id="{FE209A65-9258-3FD3-7D80-5A649020D08C}"/>
              </a:ext>
            </a:extLst>
          </p:cNvPr>
          <p:cNvSpPr txBox="1"/>
          <p:nvPr/>
        </p:nvSpPr>
        <p:spPr>
          <a:xfrm>
            <a:off x="184364" y="5807246"/>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Suggest – </a:t>
            </a:r>
            <a:r>
              <a:rPr lang="en-GB" sz="2400" dirty="0">
                <a:solidFill>
                  <a:prstClr val="black"/>
                </a:solidFill>
              </a:rPr>
              <a:t>Come up with an idea based on what you have learnt </a:t>
            </a:r>
          </a:p>
        </p:txBody>
      </p:sp>
      <p:pic>
        <p:nvPicPr>
          <p:cNvPr id="12" name="Picture 11">
            <a:extLst>
              <a:ext uri="{FF2B5EF4-FFF2-40B4-BE49-F238E27FC236}">
                <a16:creationId xmlns:a16="http://schemas.microsoft.com/office/drawing/2014/main" id="{C2E7DA7C-0105-C985-2FA8-FDFFBC611FA7}"/>
              </a:ext>
            </a:extLst>
          </p:cNvPr>
          <p:cNvPicPr>
            <a:picLocks noChangeAspect="1"/>
          </p:cNvPicPr>
          <p:nvPr/>
        </p:nvPicPr>
        <p:blipFill>
          <a:blip r:embed="rId3"/>
          <a:stretch>
            <a:fillRect/>
          </a:stretch>
        </p:blipFill>
        <p:spPr>
          <a:xfrm>
            <a:off x="8282293" y="954107"/>
            <a:ext cx="3655080" cy="5684136"/>
          </a:xfrm>
          <a:prstGeom prst="rect">
            <a:avLst/>
          </a:prstGeom>
        </p:spPr>
      </p:pic>
    </p:spTree>
    <p:extLst>
      <p:ext uri="{BB962C8B-B14F-4D97-AF65-F5344CB8AC3E}">
        <p14:creationId xmlns:p14="http://schemas.microsoft.com/office/powerpoint/2010/main" val="2942551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680" y="0"/>
            <a:ext cx="7152640" cy="1124744"/>
          </a:xfrm>
        </p:spPr>
        <p:txBody>
          <a:bodyPr>
            <a:normAutofit/>
          </a:bodyPr>
          <a:lstStyle/>
          <a:p>
            <a:r>
              <a:rPr lang="en-GB" sz="4000" b="1" dirty="0">
                <a:solidFill>
                  <a:srgbClr val="00B050"/>
                </a:solidFill>
                <a:latin typeface="Comic Sans MS" pitchFamily="66" charset="0"/>
              </a:rPr>
              <a:t>Improving Exam Technique</a:t>
            </a:r>
          </a:p>
        </p:txBody>
      </p:sp>
      <p:sp>
        <p:nvSpPr>
          <p:cNvPr id="4" name="TextBox 3"/>
          <p:cNvSpPr txBox="1"/>
          <p:nvPr/>
        </p:nvSpPr>
        <p:spPr>
          <a:xfrm>
            <a:off x="9672320" y="0"/>
            <a:ext cx="2519680" cy="769441"/>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Calibri"/>
                <a:ea typeface="+mn-ea"/>
                <a:cs typeface="+mn-cs"/>
              </a:rPr>
              <a:t>Specification Link: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Calibri"/>
                <a:ea typeface="+mn-ea"/>
                <a:cs typeface="+mn-cs"/>
              </a:rPr>
              <a:t>Science Revision</a:t>
            </a:r>
          </a:p>
        </p:txBody>
      </p:sp>
      <p:sp>
        <p:nvSpPr>
          <p:cNvPr id="7" name="TextBox 6"/>
          <p:cNvSpPr txBox="1"/>
          <p:nvPr/>
        </p:nvSpPr>
        <p:spPr>
          <a:xfrm>
            <a:off x="0" y="0"/>
            <a:ext cx="2519680" cy="954107"/>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libri"/>
                <a:ea typeface="+mn-ea"/>
                <a:cs typeface="+mn-cs"/>
              </a:rPr>
              <a:t>Key </a:t>
            </a:r>
            <a:r>
              <a:rPr lang="en-GB" sz="2000" b="1" kern="0" dirty="0">
                <a:solidFill>
                  <a:prstClr val="black"/>
                </a:solidFill>
                <a:latin typeface="Calibri"/>
              </a:rPr>
              <a:t>Idea</a:t>
            </a:r>
            <a:endParaRPr kumimoji="0" lang="en-GB" sz="2000" b="1" i="0" u="none" strike="noStrike" kern="0" cap="none" spc="0" normalizeH="0" baseline="0" noProof="0" dirty="0">
              <a:ln>
                <a:noFill/>
              </a:ln>
              <a:solidFill>
                <a:prstClr val="black"/>
              </a:solidFill>
              <a:effectLst/>
              <a:uLnTx/>
              <a:uFillTx/>
              <a:latin typeface="Calibri"/>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Read the</a:t>
            </a:r>
            <a:r>
              <a:rPr lang="en-GB" dirty="0">
                <a:solidFill>
                  <a:prstClr val="black"/>
                </a:solidFill>
                <a:latin typeface="Calibri"/>
              </a:rPr>
              <a:t> question</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Reread the question</a:t>
            </a:r>
          </a:p>
        </p:txBody>
      </p:sp>
      <p:sp>
        <p:nvSpPr>
          <p:cNvPr id="1026" name="AutoShape 2" descr="https://upload.wikimedia.org/wikipedia/commons/d/d7/SynapseSchematic_lines.sv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a typeface="+mn-ea"/>
              <a:cs typeface="+mn-cs"/>
            </a:endParaRPr>
          </a:p>
        </p:txBody>
      </p:sp>
      <p:sp>
        <p:nvSpPr>
          <p:cNvPr id="11" name="TextBox 10"/>
          <p:cNvSpPr txBox="1"/>
          <p:nvPr/>
        </p:nvSpPr>
        <p:spPr>
          <a:xfrm>
            <a:off x="184364" y="1124744"/>
            <a:ext cx="7821716" cy="1569660"/>
          </a:xfrm>
          <a:prstGeom prst="rect">
            <a:avLst/>
          </a:prstGeom>
          <a:solidFill>
            <a:schemeClr val="accent6">
              <a:lumMod val="40000"/>
              <a:lumOff val="60000"/>
            </a:schemeClr>
          </a:solidFill>
          <a:ln w="3810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alibri"/>
                <a:ea typeface="+mn-ea"/>
                <a:cs typeface="+mn-cs"/>
              </a:rPr>
              <a:t>Method 2:  Read the question thoroughly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i="0" u="none" strike="noStrike" kern="0" cap="none" spc="0" normalizeH="0" baseline="0" noProof="0" dirty="0">
                <a:ln>
                  <a:noFill/>
                </a:ln>
                <a:solidFill>
                  <a:sysClr val="windowText" lastClr="000000"/>
                </a:solidFill>
                <a:effectLst/>
                <a:uLnTx/>
                <a:uFillTx/>
                <a:latin typeface="Calibri"/>
                <a:ea typeface="+mn-ea"/>
                <a:cs typeface="+mn-cs"/>
              </a:rPr>
              <a:t>Read the directions and questions more than once, if necessary. Underline key words. You don't want to re-answer a question </a:t>
            </a:r>
          </a:p>
        </p:txBody>
      </p:sp>
      <p:sp>
        <p:nvSpPr>
          <p:cNvPr id="5" name="TextBox 4">
            <a:extLst>
              <a:ext uri="{FF2B5EF4-FFF2-40B4-BE49-F238E27FC236}">
                <a16:creationId xmlns:a16="http://schemas.microsoft.com/office/drawing/2014/main" id="{E94BB86A-2C0D-9661-E54A-A2C7823745BC}"/>
              </a:ext>
            </a:extLst>
          </p:cNvPr>
          <p:cNvSpPr txBox="1"/>
          <p:nvPr/>
        </p:nvSpPr>
        <p:spPr>
          <a:xfrm>
            <a:off x="184364" y="2849041"/>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Box – </a:t>
            </a:r>
            <a:r>
              <a:rPr lang="en-GB" sz="2400" dirty="0">
                <a:solidFill>
                  <a:prstClr val="black"/>
                </a:solidFill>
              </a:rPr>
              <a:t>Firstly, students box the command word. This highlights what type of answer the examiner is looking for.</a:t>
            </a:r>
          </a:p>
        </p:txBody>
      </p:sp>
      <p:sp>
        <p:nvSpPr>
          <p:cNvPr id="9" name="TextBox 8">
            <a:extLst>
              <a:ext uri="{FF2B5EF4-FFF2-40B4-BE49-F238E27FC236}">
                <a16:creationId xmlns:a16="http://schemas.microsoft.com/office/drawing/2014/main" id="{318915E4-0F42-6B2B-EA46-6822D251C627}"/>
              </a:ext>
            </a:extLst>
          </p:cNvPr>
          <p:cNvSpPr txBox="1"/>
          <p:nvPr/>
        </p:nvSpPr>
        <p:spPr>
          <a:xfrm>
            <a:off x="184364" y="3912644"/>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Underline – </a:t>
            </a:r>
            <a:r>
              <a:rPr lang="en-GB" sz="2400" dirty="0">
                <a:solidFill>
                  <a:prstClr val="black"/>
                </a:solidFill>
              </a:rPr>
              <a:t>Then they underline key words, this help jog your memory of the topic.</a:t>
            </a:r>
          </a:p>
        </p:txBody>
      </p:sp>
      <p:sp>
        <p:nvSpPr>
          <p:cNvPr id="10" name="TextBox 9">
            <a:extLst>
              <a:ext uri="{FF2B5EF4-FFF2-40B4-BE49-F238E27FC236}">
                <a16:creationId xmlns:a16="http://schemas.microsoft.com/office/drawing/2014/main" id="{FE209A65-9258-3FD3-7D80-5A649020D08C}"/>
              </a:ext>
            </a:extLst>
          </p:cNvPr>
          <p:cNvSpPr txBox="1"/>
          <p:nvPr/>
        </p:nvSpPr>
        <p:spPr>
          <a:xfrm>
            <a:off x="184364" y="4976247"/>
            <a:ext cx="7821716"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Glance – </a:t>
            </a:r>
            <a:r>
              <a:rPr lang="en-GB" sz="2400" dirty="0">
                <a:solidFill>
                  <a:prstClr val="black"/>
                </a:solidFill>
              </a:rPr>
              <a:t>Finally they glance over the question again to gain any more information thus allowing you to analyse the question thoroughly and depict what they examiner is asking.</a:t>
            </a:r>
          </a:p>
        </p:txBody>
      </p:sp>
      <p:pic>
        <p:nvPicPr>
          <p:cNvPr id="3" name="Picture 2">
            <a:extLst>
              <a:ext uri="{FF2B5EF4-FFF2-40B4-BE49-F238E27FC236}">
                <a16:creationId xmlns:a16="http://schemas.microsoft.com/office/drawing/2014/main" id="{1F8737C4-A5F9-9936-AD93-1A26EA70B617}"/>
              </a:ext>
            </a:extLst>
          </p:cNvPr>
          <p:cNvPicPr>
            <a:picLocks noChangeAspect="1"/>
          </p:cNvPicPr>
          <p:nvPr/>
        </p:nvPicPr>
        <p:blipFill>
          <a:blip r:embed="rId3"/>
          <a:stretch>
            <a:fillRect/>
          </a:stretch>
        </p:blipFill>
        <p:spPr>
          <a:xfrm>
            <a:off x="8659107" y="1124744"/>
            <a:ext cx="3097036" cy="5444200"/>
          </a:xfrm>
          <a:prstGeom prst="rect">
            <a:avLst/>
          </a:prstGeom>
        </p:spPr>
      </p:pic>
    </p:spTree>
    <p:extLst>
      <p:ext uri="{BB962C8B-B14F-4D97-AF65-F5344CB8AC3E}">
        <p14:creationId xmlns:p14="http://schemas.microsoft.com/office/powerpoint/2010/main" val="1268032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680" y="0"/>
            <a:ext cx="7152640" cy="1124744"/>
          </a:xfrm>
        </p:spPr>
        <p:txBody>
          <a:bodyPr>
            <a:normAutofit/>
          </a:bodyPr>
          <a:lstStyle/>
          <a:p>
            <a:r>
              <a:rPr lang="en-GB" sz="4000" b="1" dirty="0">
                <a:solidFill>
                  <a:srgbClr val="00B050"/>
                </a:solidFill>
                <a:latin typeface="Comic Sans MS" pitchFamily="66" charset="0"/>
              </a:rPr>
              <a:t>Improving Exam Technique</a:t>
            </a:r>
          </a:p>
        </p:txBody>
      </p:sp>
      <p:sp>
        <p:nvSpPr>
          <p:cNvPr id="4" name="TextBox 3"/>
          <p:cNvSpPr txBox="1"/>
          <p:nvPr/>
        </p:nvSpPr>
        <p:spPr>
          <a:xfrm>
            <a:off x="9672320" y="0"/>
            <a:ext cx="2519680" cy="769441"/>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Calibri"/>
                <a:ea typeface="+mn-ea"/>
                <a:cs typeface="+mn-cs"/>
              </a:rPr>
              <a:t>Specification Link: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Calibri"/>
                <a:ea typeface="+mn-ea"/>
                <a:cs typeface="+mn-cs"/>
              </a:rPr>
              <a:t>Science Revision</a:t>
            </a:r>
          </a:p>
        </p:txBody>
      </p:sp>
      <p:sp>
        <p:nvSpPr>
          <p:cNvPr id="7" name="TextBox 6"/>
          <p:cNvSpPr txBox="1"/>
          <p:nvPr/>
        </p:nvSpPr>
        <p:spPr>
          <a:xfrm>
            <a:off x="0" y="0"/>
            <a:ext cx="2519680" cy="954107"/>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libri"/>
                <a:ea typeface="+mn-ea"/>
                <a:cs typeface="+mn-cs"/>
              </a:rPr>
              <a:t>Key Idea</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Read the question</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Reread the question</a:t>
            </a:r>
          </a:p>
        </p:txBody>
      </p:sp>
      <p:sp>
        <p:nvSpPr>
          <p:cNvPr id="1026" name="AutoShape 2" descr="https://upload.wikimedia.org/wikipedia/commons/d/d7/SynapseSchematic_lines.sv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a typeface="+mn-ea"/>
              <a:cs typeface="+mn-cs"/>
            </a:endParaRPr>
          </a:p>
        </p:txBody>
      </p:sp>
      <p:sp>
        <p:nvSpPr>
          <p:cNvPr id="11" name="TextBox 10"/>
          <p:cNvSpPr txBox="1"/>
          <p:nvPr/>
        </p:nvSpPr>
        <p:spPr>
          <a:xfrm>
            <a:off x="184364" y="1124744"/>
            <a:ext cx="7821716" cy="1569660"/>
          </a:xfrm>
          <a:prstGeom prst="rect">
            <a:avLst/>
          </a:prstGeom>
          <a:solidFill>
            <a:schemeClr val="accent6">
              <a:lumMod val="40000"/>
              <a:lumOff val="60000"/>
            </a:schemeClr>
          </a:solidFill>
          <a:ln w="3810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alibri"/>
                <a:ea typeface="+mn-ea"/>
                <a:cs typeface="+mn-cs"/>
              </a:rPr>
              <a:t>Method 3:  Don’t miss out on equation question marks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ysClr val="windowText" lastClr="000000"/>
                </a:solidFill>
                <a:effectLst/>
                <a:uLnTx/>
                <a:uFillTx/>
                <a:latin typeface="Calibri"/>
                <a:ea typeface="+mn-ea"/>
                <a:cs typeface="+mn-cs"/>
              </a:rPr>
              <a:t>Lots of easy marks are missed in exams when it comes to answering questions that involve equations.  Take your time when answering the and remember the following:</a:t>
            </a:r>
          </a:p>
        </p:txBody>
      </p:sp>
      <p:sp>
        <p:nvSpPr>
          <p:cNvPr id="5" name="TextBox 4">
            <a:extLst>
              <a:ext uri="{FF2B5EF4-FFF2-40B4-BE49-F238E27FC236}">
                <a16:creationId xmlns:a16="http://schemas.microsoft.com/office/drawing/2014/main" id="{E94BB86A-2C0D-9661-E54A-A2C7823745BC}"/>
              </a:ext>
            </a:extLst>
          </p:cNvPr>
          <p:cNvSpPr txBox="1"/>
          <p:nvPr/>
        </p:nvSpPr>
        <p:spPr>
          <a:xfrm>
            <a:off x="184364" y="2849041"/>
            <a:ext cx="782171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Write down the equation you are going to use. If the “standard” form of the equation (e.g. F=ma) needs to be rearranged (e.g. a=F/m) then write down both forms, in case you rearrange the equation incorrectly.</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extBox 8">
            <a:extLst>
              <a:ext uri="{FF2B5EF4-FFF2-40B4-BE49-F238E27FC236}">
                <a16:creationId xmlns:a16="http://schemas.microsoft.com/office/drawing/2014/main" id="{318915E4-0F42-6B2B-EA46-6822D251C627}"/>
              </a:ext>
            </a:extLst>
          </p:cNvPr>
          <p:cNvSpPr txBox="1"/>
          <p:nvPr/>
        </p:nvSpPr>
        <p:spPr>
          <a:xfrm>
            <a:off x="184364" y="4665915"/>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Substitute the quantities from the question into your formula and carry out the calculation.</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TextBox 9">
            <a:extLst>
              <a:ext uri="{FF2B5EF4-FFF2-40B4-BE49-F238E27FC236}">
                <a16:creationId xmlns:a16="http://schemas.microsoft.com/office/drawing/2014/main" id="{FE209A65-9258-3FD3-7D80-5A649020D08C}"/>
              </a:ext>
            </a:extLst>
          </p:cNvPr>
          <p:cNvSpPr txBox="1"/>
          <p:nvPr/>
        </p:nvSpPr>
        <p:spPr>
          <a:xfrm>
            <a:off x="184364" y="5807244"/>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Write down the answer and don’t forget to use the correct unit.</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9D86B815-5830-4E7E-7BF5-2D77C025414E}"/>
              </a:ext>
            </a:extLst>
          </p:cNvPr>
          <p:cNvPicPr>
            <a:picLocks noChangeAspect="1"/>
          </p:cNvPicPr>
          <p:nvPr/>
        </p:nvPicPr>
        <p:blipFill rotWithShape="1">
          <a:blip r:embed="rId3"/>
          <a:srcRect l="12140" r="21773" b="35269"/>
          <a:stretch/>
        </p:blipFill>
        <p:spPr>
          <a:xfrm>
            <a:off x="8128000" y="2268835"/>
            <a:ext cx="3972560" cy="3228077"/>
          </a:xfrm>
          <a:prstGeom prst="rect">
            <a:avLst/>
          </a:prstGeom>
        </p:spPr>
      </p:pic>
    </p:spTree>
    <p:extLst>
      <p:ext uri="{BB962C8B-B14F-4D97-AF65-F5344CB8AC3E}">
        <p14:creationId xmlns:p14="http://schemas.microsoft.com/office/powerpoint/2010/main" val="3132402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680" y="0"/>
            <a:ext cx="7152640" cy="1124744"/>
          </a:xfrm>
        </p:spPr>
        <p:txBody>
          <a:bodyPr>
            <a:normAutofit/>
          </a:bodyPr>
          <a:lstStyle/>
          <a:p>
            <a:r>
              <a:rPr lang="en-GB" sz="4000" b="1" dirty="0">
                <a:solidFill>
                  <a:srgbClr val="00B050"/>
                </a:solidFill>
                <a:latin typeface="Comic Sans MS" pitchFamily="66" charset="0"/>
              </a:rPr>
              <a:t>Improving Exam Technique</a:t>
            </a:r>
          </a:p>
        </p:txBody>
      </p:sp>
      <p:sp>
        <p:nvSpPr>
          <p:cNvPr id="4" name="TextBox 3"/>
          <p:cNvSpPr txBox="1"/>
          <p:nvPr/>
        </p:nvSpPr>
        <p:spPr>
          <a:xfrm>
            <a:off x="9672320" y="0"/>
            <a:ext cx="2519680" cy="769441"/>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Calibri"/>
                <a:ea typeface="+mn-ea"/>
                <a:cs typeface="+mn-cs"/>
              </a:rPr>
              <a:t>Specification Link: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Calibri"/>
                <a:ea typeface="+mn-ea"/>
                <a:cs typeface="+mn-cs"/>
              </a:rPr>
              <a:t>Science Revision</a:t>
            </a:r>
          </a:p>
        </p:txBody>
      </p:sp>
      <p:sp>
        <p:nvSpPr>
          <p:cNvPr id="7" name="TextBox 6"/>
          <p:cNvSpPr txBox="1"/>
          <p:nvPr/>
        </p:nvSpPr>
        <p:spPr>
          <a:xfrm>
            <a:off x="0" y="0"/>
            <a:ext cx="2519680" cy="954107"/>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libri"/>
                <a:ea typeface="+mn-ea"/>
                <a:cs typeface="+mn-cs"/>
              </a:rPr>
              <a:t>Key Idea</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Read the question</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Reread the question</a:t>
            </a:r>
          </a:p>
        </p:txBody>
      </p:sp>
      <p:sp>
        <p:nvSpPr>
          <p:cNvPr id="1026" name="AutoShape 2" descr="https://upload.wikimedia.org/wikipedia/commons/d/d7/SynapseSchematic_lines.sv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a typeface="+mn-ea"/>
              <a:cs typeface="+mn-cs"/>
            </a:endParaRPr>
          </a:p>
        </p:txBody>
      </p:sp>
      <p:sp>
        <p:nvSpPr>
          <p:cNvPr id="11" name="TextBox 10"/>
          <p:cNvSpPr txBox="1"/>
          <p:nvPr/>
        </p:nvSpPr>
        <p:spPr>
          <a:xfrm>
            <a:off x="184364" y="1124744"/>
            <a:ext cx="6470436" cy="461665"/>
          </a:xfrm>
          <a:prstGeom prst="rect">
            <a:avLst/>
          </a:prstGeom>
          <a:solidFill>
            <a:schemeClr val="accent6">
              <a:lumMod val="40000"/>
              <a:lumOff val="60000"/>
            </a:schemeClr>
          </a:solidFill>
          <a:ln w="3810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alibri"/>
                <a:ea typeface="+mn-ea"/>
                <a:cs typeface="+mn-cs"/>
              </a:rPr>
              <a:t>Method 4:  Don’t rush graph questions</a:t>
            </a:r>
          </a:p>
        </p:txBody>
      </p:sp>
      <p:sp>
        <p:nvSpPr>
          <p:cNvPr id="5" name="TextBox 4">
            <a:extLst>
              <a:ext uri="{FF2B5EF4-FFF2-40B4-BE49-F238E27FC236}">
                <a16:creationId xmlns:a16="http://schemas.microsoft.com/office/drawing/2014/main" id="{E94BB86A-2C0D-9661-E54A-A2C7823745BC}"/>
              </a:ext>
            </a:extLst>
          </p:cNvPr>
          <p:cNvSpPr txBox="1"/>
          <p:nvPr/>
        </p:nvSpPr>
        <p:spPr>
          <a:xfrm>
            <a:off x="184364" y="1755909"/>
            <a:ext cx="647043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When drawing a graph make sure you use the majority of the grid space available.</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9" name="TextBox 8">
            <a:extLst>
              <a:ext uri="{FF2B5EF4-FFF2-40B4-BE49-F238E27FC236}">
                <a16:creationId xmlns:a16="http://schemas.microsoft.com/office/drawing/2014/main" id="{318915E4-0F42-6B2B-EA46-6822D251C627}"/>
              </a:ext>
            </a:extLst>
          </p:cNvPr>
          <p:cNvSpPr txBox="1"/>
          <p:nvPr/>
        </p:nvSpPr>
        <p:spPr>
          <a:xfrm>
            <a:off x="184364" y="2756406"/>
            <a:ext cx="6470436"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Always think about the features of the graph: what do the axis intercepts, the gradient of the line and the area underneath the line mean</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10" name="TextBox 9">
            <a:extLst>
              <a:ext uri="{FF2B5EF4-FFF2-40B4-BE49-F238E27FC236}">
                <a16:creationId xmlns:a16="http://schemas.microsoft.com/office/drawing/2014/main" id="{FE209A65-9258-3FD3-7D80-5A649020D08C}"/>
              </a:ext>
            </a:extLst>
          </p:cNvPr>
          <p:cNvSpPr txBox="1"/>
          <p:nvPr/>
        </p:nvSpPr>
        <p:spPr>
          <a:xfrm>
            <a:off x="184364" y="4126235"/>
            <a:ext cx="647043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Label each axis with the name of the quantity and its unit</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TextBox 2">
            <a:extLst>
              <a:ext uri="{FF2B5EF4-FFF2-40B4-BE49-F238E27FC236}">
                <a16:creationId xmlns:a16="http://schemas.microsoft.com/office/drawing/2014/main" id="{8C44EDE3-D8E8-419D-F0D6-CEEAC3C2AE49}"/>
              </a:ext>
            </a:extLst>
          </p:cNvPr>
          <p:cNvSpPr txBox="1"/>
          <p:nvPr/>
        </p:nvSpPr>
        <p:spPr>
          <a:xfrm>
            <a:off x="184364" y="5151021"/>
            <a:ext cx="6470436" cy="1200329"/>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In general:</a:t>
            </a:r>
          </a:p>
          <a:p>
            <a:pPr marL="342900" lvl="0" indent="-342900" algn="just">
              <a:buFont typeface="Arial" panose="020B0604020202020204" pitchFamily="34" charset="0"/>
              <a:buChar char="•"/>
              <a:defRPr/>
            </a:pPr>
            <a:r>
              <a:rPr lang="en-GB" sz="2400" b="1" dirty="0">
                <a:solidFill>
                  <a:prstClr val="black"/>
                </a:solidFill>
              </a:rPr>
              <a:t>The independent variable goes on the x-axis</a:t>
            </a:r>
          </a:p>
          <a:p>
            <a:pPr marL="342900" lvl="0" indent="-342900" algn="just">
              <a:buFont typeface="Arial" panose="020B0604020202020204" pitchFamily="34" charset="0"/>
              <a:buChar char="•"/>
              <a:defRPr/>
            </a:pPr>
            <a:r>
              <a:rPr lang="en-GB" sz="2400" b="1" dirty="0">
                <a:solidFill>
                  <a:prstClr val="black"/>
                </a:solidFill>
              </a:rPr>
              <a:t>The dependent variable goes on the y-axis</a:t>
            </a:r>
            <a:endParaRPr kumimoji="0" lang="en-GB" sz="24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8" name="Picture 7">
            <a:extLst>
              <a:ext uri="{FF2B5EF4-FFF2-40B4-BE49-F238E27FC236}">
                <a16:creationId xmlns:a16="http://schemas.microsoft.com/office/drawing/2014/main" id="{7844CC2A-1E48-12B0-8B89-40C1A2C4EC54}"/>
              </a:ext>
            </a:extLst>
          </p:cNvPr>
          <p:cNvPicPr>
            <a:picLocks noChangeAspect="1"/>
          </p:cNvPicPr>
          <p:nvPr/>
        </p:nvPicPr>
        <p:blipFill rotWithShape="1">
          <a:blip r:embed="rId3"/>
          <a:srcRect l="16336" t="7189" r="37334"/>
          <a:stretch/>
        </p:blipFill>
        <p:spPr>
          <a:xfrm>
            <a:off x="7040880" y="1355576"/>
            <a:ext cx="4785360" cy="5392388"/>
          </a:xfrm>
          <a:prstGeom prst="rect">
            <a:avLst/>
          </a:prstGeom>
        </p:spPr>
      </p:pic>
    </p:spTree>
    <p:extLst>
      <p:ext uri="{BB962C8B-B14F-4D97-AF65-F5344CB8AC3E}">
        <p14:creationId xmlns:p14="http://schemas.microsoft.com/office/powerpoint/2010/main" val="3388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9680" y="0"/>
            <a:ext cx="7152640" cy="1124744"/>
          </a:xfrm>
        </p:spPr>
        <p:txBody>
          <a:bodyPr>
            <a:normAutofit/>
          </a:bodyPr>
          <a:lstStyle/>
          <a:p>
            <a:r>
              <a:rPr lang="en-GB" sz="4000" b="1" dirty="0">
                <a:solidFill>
                  <a:srgbClr val="00B050"/>
                </a:solidFill>
                <a:latin typeface="Comic Sans MS" pitchFamily="66" charset="0"/>
              </a:rPr>
              <a:t>Improving Exam Technique</a:t>
            </a:r>
          </a:p>
        </p:txBody>
      </p:sp>
      <p:sp>
        <p:nvSpPr>
          <p:cNvPr id="4" name="TextBox 3"/>
          <p:cNvSpPr txBox="1"/>
          <p:nvPr/>
        </p:nvSpPr>
        <p:spPr>
          <a:xfrm>
            <a:off x="9672320" y="0"/>
            <a:ext cx="2519680" cy="769441"/>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Calibri"/>
                <a:ea typeface="+mn-ea"/>
                <a:cs typeface="+mn-cs"/>
              </a:rPr>
              <a:t>Specification Link: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prstClr val="black"/>
                </a:solidFill>
                <a:effectLst/>
                <a:uLnTx/>
                <a:uFillTx/>
                <a:latin typeface="Calibri"/>
                <a:ea typeface="+mn-ea"/>
                <a:cs typeface="+mn-cs"/>
              </a:rPr>
              <a:t>Science Revision</a:t>
            </a:r>
          </a:p>
        </p:txBody>
      </p:sp>
      <p:sp>
        <p:nvSpPr>
          <p:cNvPr id="7" name="TextBox 6"/>
          <p:cNvSpPr txBox="1"/>
          <p:nvPr/>
        </p:nvSpPr>
        <p:spPr>
          <a:xfrm>
            <a:off x="0" y="0"/>
            <a:ext cx="2519680" cy="954107"/>
          </a:xfrm>
          <a:prstGeom prst="rect">
            <a:avLst/>
          </a:prstGeom>
          <a:solidFill>
            <a:srgbClr val="FFFF0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0" cap="none" spc="0" normalizeH="0" baseline="0" noProof="0" dirty="0">
                <a:ln>
                  <a:noFill/>
                </a:ln>
                <a:solidFill>
                  <a:prstClr val="black"/>
                </a:solidFill>
                <a:effectLst/>
                <a:uLnTx/>
                <a:uFillTx/>
                <a:latin typeface="Calibri"/>
                <a:ea typeface="+mn-ea"/>
                <a:cs typeface="+mn-cs"/>
              </a:rPr>
              <a:t>Key Idea</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Read the question</a:t>
            </a:r>
          </a:p>
          <a:p>
            <a:pPr marL="342900" marR="0" lvl="0" indent="-342900" algn="l" defTabSz="457200" rtl="0" eaLnBrk="1" fontAlgn="auto" latinLnBrk="0" hangingPunct="1">
              <a:lnSpc>
                <a:spcPct val="100000"/>
              </a:lnSpc>
              <a:spcBef>
                <a:spcPts val="0"/>
              </a:spcBef>
              <a:spcAft>
                <a:spcPts val="0"/>
              </a:spcAft>
              <a:buClrTx/>
              <a:buSzTx/>
              <a:buFont typeface="+mj-lt"/>
              <a:buAutoNum type="arabicPeriod"/>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Reread the question</a:t>
            </a:r>
          </a:p>
        </p:txBody>
      </p:sp>
      <p:sp>
        <p:nvSpPr>
          <p:cNvPr id="1026" name="AutoShape 2" descr="https://upload.wikimedia.org/wikipedia/commons/d/d7/SynapseSchematic_lines.svg"/>
          <p:cNvSpPr>
            <a:spLocks noChangeAspect="1" noChangeArrowheads="1"/>
          </p:cNvSpPr>
          <p:nvPr/>
        </p:nvSpPr>
        <p:spPr bwMode="auto">
          <a:xfrm>
            <a:off x="1679575" y="-144463"/>
            <a:ext cx="304800" cy="304801"/>
          </a:xfrm>
          <a:prstGeom prst="rect">
            <a:avLst/>
          </a:prstGeom>
          <a:noFill/>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Calibri"/>
              <a:ea typeface="+mn-ea"/>
              <a:cs typeface="+mn-cs"/>
            </a:endParaRPr>
          </a:p>
        </p:txBody>
      </p:sp>
      <p:sp>
        <p:nvSpPr>
          <p:cNvPr id="11" name="TextBox 10"/>
          <p:cNvSpPr txBox="1"/>
          <p:nvPr/>
        </p:nvSpPr>
        <p:spPr>
          <a:xfrm>
            <a:off x="184364" y="1124744"/>
            <a:ext cx="7821716" cy="1938992"/>
          </a:xfrm>
          <a:prstGeom prst="rect">
            <a:avLst/>
          </a:prstGeom>
          <a:solidFill>
            <a:schemeClr val="accent6">
              <a:lumMod val="40000"/>
              <a:lumOff val="60000"/>
            </a:schemeClr>
          </a:solidFill>
          <a:ln w="38100">
            <a:solidFill>
              <a:srgbClr val="FF0000"/>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0" cap="none" spc="0" normalizeH="0" baseline="0" noProof="0" dirty="0">
                <a:ln>
                  <a:noFill/>
                </a:ln>
                <a:solidFill>
                  <a:sysClr val="windowText" lastClr="000000"/>
                </a:solidFill>
                <a:effectLst/>
                <a:uLnTx/>
                <a:uFillTx/>
                <a:latin typeface="Calibri"/>
                <a:ea typeface="+mn-ea"/>
                <a:cs typeface="+mn-cs"/>
              </a:rPr>
              <a:t>Method 5:  Long answer questions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0" cap="none" spc="0" normalizeH="0" baseline="0" noProof="0" dirty="0">
                <a:ln>
                  <a:noFill/>
                </a:ln>
                <a:solidFill>
                  <a:sysClr val="windowText" lastClr="000000"/>
                </a:solidFill>
                <a:effectLst/>
                <a:uLnTx/>
                <a:uFillTx/>
                <a:latin typeface="Calibri"/>
                <a:ea typeface="+mn-ea"/>
                <a:cs typeface="+mn-cs"/>
              </a:rPr>
              <a:t>Lots of easy marks are missed in exams when it comes to answering long answer questions.  You need to remember not to rush and make as many points as marks the question is worth</a:t>
            </a:r>
          </a:p>
        </p:txBody>
      </p:sp>
      <p:sp>
        <p:nvSpPr>
          <p:cNvPr id="5" name="TextBox 4">
            <a:extLst>
              <a:ext uri="{FF2B5EF4-FFF2-40B4-BE49-F238E27FC236}">
                <a16:creationId xmlns:a16="http://schemas.microsoft.com/office/drawing/2014/main" id="{E94BB86A-2C0D-9661-E54A-A2C7823745BC}"/>
              </a:ext>
            </a:extLst>
          </p:cNvPr>
          <p:cNvSpPr txBox="1"/>
          <p:nvPr/>
        </p:nvSpPr>
        <p:spPr>
          <a:xfrm>
            <a:off x="184364" y="3135814"/>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Try and remember everything you can about what the question is asking before you start answering it</a:t>
            </a:r>
          </a:p>
        </p:txBody>
      </p:sp>
      <p:sp>
        <p:nvSpPr>
          <p:cNvPr id="9" name="TextBox 8">
            <a:extLst>
              <a:ext uri="{FF2B5EF4-FFF2-40B4-BE49-F238E27FC236}">
                <a16:creationId xmlns:a16="http://schemas.microsoft.com/office/drawing/2014/main" id="{318915E4-0F42-6B2B-EA46-6822D251C627}"/>
              </a:ext>
            </a:extLst>
          </p:cNvPr>
          <p:cNvSpPr txBox="1"/>
          <p:nvPr/>
        </p:nvSpPr>
        <p:spPr>
          <a:xfrm>
            <a:off x="184364" y="4073172"/>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Write in full sentences starting with capital letters and ending with full stops</a:t>
            </a:r>
          </a:p>
        </p:txBody>
      </p:sp>
      <p:sp>
        <p:nvSpPr>
          <p:cNvPr id="10" name="TextBox 9">
            <a:extLst>
              <a:ext uri="{FF2B5EF4-FFF2-40B4-BE49-F238E27FC236}">
                <a16:creationId xmlns:a16="http://schemas.microsoft.com/office/drawing/2014/main" id="{FE209A65-9258-3FD3-7D80-5A649020D08C}"/>
              </a:ext>
            </a:extLst>
          </p:cNvPr>
          <p:cNvSpPr txBox="1"/>
          <p:nvPr/>
        </p:nvSpPr>
        <p:spPr>
          <a:xfrm>
            <a:off x="184364" y="5010530"/>
            <a:ext cx="7821716"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Check your answer to make sure you have not left anything out</a:t>
            </a:r>
          </a:p>
        </p:txBody>
      </p:sp>
      <p:sp>
        <p:nvSpPr>
          <p:cNvPr id="3" name="TextBox 2">
            <a:extLst>
              <a:ext uri="{FF2B5EF4-FFF2-40B4-BE49-F238E27FC236}">
                <a16:creationId xmlns:a16="http://schemas.microsoft.com/office/drawing/2014/main" id="{24043B27-CFDE-403A-A013-CFF0D0D1AB52}"/>
              </a:ext>
            </a:extLst>
          </p:cNvPr>
          <p:cNvSpPr txBox="1"/>
          <p:nvPr/>
        </p:nvSpPr>
        <p:spPr>
          <a:xfrm>
            <a:off x="184364" y="5947888"/>
            <a:ext cx="7821716"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rtlCol="0">
            <a:spAutoFit/>
          </a:bodyPr>
          <a:lstStyle/>
          <a:p>
            <a:pPr lvl="0" algn="just">
              <a:defRPr/>
            </a:pPr>
            <a:r>
              <a:rPr lang="en-GB" sz="2400" b="1" dirty="0">
                <a:solidFill>
                  <a:prstClr val="black"/>
                </a:solidFill>
              </a:rPr>
              <a:t>Remember to use key words when appropriate</a:t>
            </a:r>
          </a:p>
        </p:txBody>
      </p:sp>
      <p:pic>
        <p:nvPicPr>
          <p:cNvPr id="8" name="Picture 2" descr="The Way We Frame Questions Sets Up The Answers We Seek | by Mukundarajan V  N | ILLUMINATION-Curated | Medium">
            <a:extLst>
              <a:ext uri="{FF2B5EF4-FFF2-40B4-BE49-F238E27FC236}">
                <a16:creationId xmlns:a16="http://schemas.microsoft.com/office/drawing/2014/main" id="{CA70C041-0C3E-D884-063E-13FA9D41DE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99710" y="1662555"/>
            <a:ext cx="4051650"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8220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3"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645</Words>
  <Application>Microsoft Office PowerPoint</Application>
  <PresentationFormat>Widescreen</PresentationFormat>
  <Paragraphs>69</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1_Office Theme</vt:lpstr>
      <vt:lpstr>Improving Exam Technique</vt:lpstr>
      <vt:lpstr>Improving Exam Technique</vt:lpstr>
      <vt:lpstr>Improving Exam Technique</vt:lpstr>
      <vt:lpstr>Improving Exam Technique</vt:lpstr>
      <vt:lpstr>Improving Exam Technique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Exam Technique</dc:title>
  <dc:creator>Mr D Chalk</dc:creator>
  <cp:lastModifiedBy>Mr D Chalk</cp:lastModifiedBy>
  <cp:revision>3</cp:revision>
  <dcterms:created xsi:type="dcterms:W3CDTF">2023-07-24T04:47:33Z</dcterms:created>
  <dcterms:modified xsi:type="dcterms:W3CDTF">2024-02-24T11:10:41Z</dcterms:modified>
</cp:coreProperties>
</file>