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110" d="100"/>
          <a:sy n="110" d="100"/>
        </p:scale>
        <p:origin x="408" y="-3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3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53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70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32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07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87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6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0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87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20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746E9-E6F1-4443-A2ED-6455E7A1C395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38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microsoft.com/office/2007/relationships/hdphoto" Target="../media/hdphoto11.wdp"/><Relationship Id="rId3" Type="http://schemas.microsoft.com/office/2007/relationships/hdphoto" Target="../media/hdphoto1.wdp"/><Relationship Id="rId21" Type="http://schemas.microsoft.com/office/2007/relationships/hdphoto" Target="../media/hdphoto9.wdp"/><Relationship Id="rId34" Type="http://schemas.microsoft.com/office/2007/relationships/hdphoto" Target="../media/hdphoto14.wdp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openxmlformats.org/officeDocument/2006/relationships/image" Target="../media/image14.png"/><Relationship Id="rId33" Type="http://schemas.openxmlformats.org/officeDocument/2006/relationships/image" Target="../media/image19.png"/><Relationship Id="rId38" Type="http://schemas.microsoft.com/office/2007/relationships/hdphoto" Target="../media/hdphoto15.wdp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microsoft.com/office/2007/relationships/hdphoto" Target="../media/hdphoto10.wdp"/><Relationship Id="rId32" Type="http://schemas.openxmlformats.org/officeDocument/2006/relationships/image" Target="../media/image18.png"/><Relationship Id="rId37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23" Type="http://schemas.openxmlformats.org/officeDocument/2006/relationships/image" Target="../media/image13.png"/><Relationship Id="rId28" Type="http://schemas.microsoft.com/office/2007/relationships/hdphoto" Target="../media/hdphoto12.wdp"/><Relationship Id="rId36" Type="http://schemas.openxmlformats.org/officeDocument/2006/relationships/image" Target="../media/image21.png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31" Type="http://schemas.microsoft.com/office/2007/relationships/hdphoto" Target="../media/hdphoto13.wdp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5.png"/><Relationship Id="rId30" Type="http://schemas.openxmlformats.org/officeDocument/2006/relationships/image" Target="../media/image17.png"/><Relationship Id="rId3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92E0D8-2635-4FE2-B4F1-FB5C0694C50F}"/>
              </a:ext>
            </a:extLst>
          </p:cNvPr>
          <p:cNvSpPr/>
          <p:nvPr/>
        </p:nvSpPr>
        <p:spPr>
          <a:xfrm>
            <a:off x="0" y="0"/>
            <a:ext cx="6858000" cy="21168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340DB-AF8B-4ACE-853C-3A7F980DC60B}"/>
              </a:ext>
            </a:extLst>
          </p:cNvPr>
          <p:cNvSpPr txBox="1"/>
          <p:nvPr/>
        </p:nvSpPr>
        <p:spPr>
          <a:xfrm>
            <a:off x="0" y="-18177"/>
            <a:ext cx="50855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How to become an independent learner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F7BAC6-05FE-4994-ABF3-5645CEACC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51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99" y="-121020"/>
            <a:ext cx="2226501" cy="2226501"/>
          </a:xfrm>
          <a:prstGeom prst="rect">
            <a:avLst/>
          </a:prstGeom>
        </p:spPr>
      </p:pic>
      <p:pic>
        <p:nvPicPr>
          <p:cNvPr id="1026" name="Picture 2" descr="blue comic background&quot; Royalty-Free Vectors - Storyblocks">
            <a:extLst>
              <a:ext uri="{FF2B5EF4-FFF2-40B4-BE49-F238E27FC236}">
                <a16:creationId xmlns:a16="http://schemas.microsoft.com/office/drawing/2014/main" id="{9FED2C1D-1FF8-4322-AA80-288D80F5A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5481"/>
            <a:ext cx="6858000" cy="703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509F71-5D72-4BE9-BEBC-7477F63D96CF}"/>
              </a:ext>
            </a:extLst>
          </p:cNvPr>
          <p:cNvSpPr/>
          <p:nvPr/>
        </p:nvSpPr>
        <p:spPr>
          <a:xfrm>
            <a:off x="175365" y="2237919"/>
            <a:ext cx="1393200" cy="13946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5F3E5F-F02E-4B4B-B41B-1E2AB263FBC5}"/>
              </a:ext>
            </a:extLst>
          </p:cNvPr>
          <p:cNvSpPr/>
          <p:nvPr/>
        </p:nvSpPr>
        <p:spPr>
          <a:xfrm>
            <a:off x="1846183" y="2237919"/>
            <a:ext cx="1393200" cy="13946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7F1FD9-BF88-46C0-9491-746027F249DE}"/>
              </a:ext>
            </a:extLst>
          </p:cNvPr>
          <p:cNvSpPr/>
          <p:nvPr/>
        </p:nvSpPr>
        <p:spPr>
          <a:xfrm>
            <a:off x="3517001" y="2237919"/>
            <a:ext cx="1393200" cy="13946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D84AD1-917F-417D-8707-0B0DAD55A1F1}"/>
              </a:ext>
            </a:extLst>
          </p:cNvPr>
          <p:cNvSpPr/>
          <p:nvPr/>
        </p:nvSpPr>
        <p:spPr>
          <a:xfrm>
            <a:off x="5287287" y="2237919"/>
            <a:ext cx="1393200" cy="13946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109D4-016B-4DC9-B7D9-D9A2F655EFC5}"/>
              </a:ext>
            </a:extLst>
          </p:cNvPr>
          <p:cNvSpPr/>
          <p:nvPr/>
        </p:nvSpPr>
        <p:spPr>
          <a:xfrm>
            <a:off x="175365" y="4006176"/>
            <a:ext cx="1393200" cy="13946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4A1385-2399-4501-AAE3-DC61AAF3AD48}"/>
              </a:ext>
            </a:extLst>
          </p:cNvPr>
          <p:cNvSpPr/>
          <p:nvPr/>
        </p:nvSpPr>
        <p:spPr>
          <a:xfrm>
            <a:off x="1846183" y="4006176"/>
            <a:ext cx="1393200" cy="13946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278C50-EB6F-438A-BA39-8F7FDDC3CB51}"/>
              </a:ext>
            </a:extLst>
          </p:cNvPr>
          <p:cNvSpPr/>
          <p:nvPr/>
        </p:nvSpPr>
        <p:spPr>
          <a:xfrm>
            <a:off x="3517001" y="4006176"/>
            <a:ext cx="1393200" cy="13946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E16B9B-8E82-4937-897A-5885E815B000}"/>
              </a:ext>
            </a:extLst>
          </p:cNvPr>
          <p:cNvSpPr/>
          <p:nvPr/>
        </p:nvSpPr>
        <p:spPr>
          <a:xfrm>
            <a:off x="5287287" y="4006176"/>
            <a:ext cx="1393200" cy="13946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577C68-4FDF-4913-9D94-08BBE6F78E6E}"/>
              </a:ext>
            </a:extLst>
          </p:cNvPr>
          <p:cNvSpPr/>
          <p:nvPr/>
        </p:nvSpPr>
        <p:spPr>
          <a:xfrm>
            <a:off x="175365" y="5774433"/>
            <a:ext cx="1393200" cy="13946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154BB6-5949-4E6A-BE0A-9A8FA956A4DC}"/>
              </a:ext>
            </a:extLst>
          </p:cNvPr>
          <p:cNvSpPr/>
          <p:nvPr/>
        </p:nvSpPr>
        <p:spPr>
          <a:xfrm>
            <a:off x="1846183" y="5774433"/>
            <a:ext cx="1393200" cy="13946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175368-675A-4AAB-8E3F-9ED47ADDE4D4}"/>
              </a:ext>
            </a:extLst>
          </p:cNvPr>
          <p:cNvSpPr/>
          <p:nvPr/>
        </p:nvSpPr>
        <p:spPr>
          <a:xfrm>
            <a:off x="3517001" y="5774433"/>
            <a:ext cx="1393200" cy="13946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F4490-1DF0-49E6-8319-1FD08D6E0D22}"/>
              </a:ext>
            </a:extLst>
          </p:cNvPr>
          <p:cNvSpPr/>
          <p:nvPr/>
        </p:nvSpPr>
        <p:spPr>
          <a:xfrm>
            <a:off x="5287287" y="5774433"/>
            <a:ext cx="1393200" cy="13946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6D747A-4296-44BB-BB0D-FB7410A59CA1}"/>
              </a:ext>
            </a:extLst>
          </p:cNvPr>
          <p:cNvSpPr/>
          <p:nvPr/>
        </p:nvSpPr>
        <p:spPr>
          <a:xfrm>
            <a:off x="175365" y="7542690"/>
            <a:ext cx="1393200" cy="13946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69B9A2-025F-456E-9406-3C3348C8B733}"/>
              </a:ext>
            </a:extLst>
          </p:cNvPr>
          <p:cNvSpPr/>
          <p:nvPr/>
        </p:nvSpPr>
        <p:spPr>
          <a:xfrm>
            <a:off x="1846183" y="7542690"/>
            <a:ext cx="1393200" cy="13946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7902DD-6C2A-4B04-BAE6-C92A25F881B8}"/>
              </a:ext>
            </a:extLst>
          </p:cNvPr>
          <p:cNvSpPr/>
          <p:nvPr/>
        </p:nvSpPr>
        <p:spPr>
          <a:xfrm>
            <a:off x="3517001" y="7542690"/>
            <a:ext cx="1393200" cy="13946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BBC804-36FD-4B88-8C7A-20AC4F1495B5}"/>
              </a:ext>
            </a:extLst>
          </p:cNvPr>
          <p:cNvSpPr/>
          <p:nvPr/>
        </p:nvSpPr>
        <p:spPr>
          <a:xfrm>
            <a:off x="5287287" y="7542690"/>
            <a:ext cx="1393200" cy="13946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F53D347-DC49-4388-846C-4F4C033DC7EE}"/>
              </a:ext>
            </a:extLst>
          </p:cNvPr>
          <p:cNvSpPr txBox="1"/>
          <p:nvPr/>
        </p:nvSpPr>
        <p:spPr>
          <a:xfrm>
            <a:off x="175366" y="2239129"/>
            <a:ext cx="139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FF9212"/>
                </a:solidFill>
                <a:effectLst/>
                <a:latin typeface="Comic Sans MS" panose="030F0702030302020204" pitchFamily="66" charset="0"/>
              </a:rPr>
              <a:t>Believe in your intelligent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3CFADB-F687-4E92-AF4E-5A668D89C0CC}"/>
              </a:ext>
            </a:extLst>
          </p:cNvPr>
          <p:cNvSpPr txBox="1"/>
          <p:nvPr/>
        </p:nvSpPr>
        <p:spPr>
          <a:xfrm>
            <a:off x="1801027" y="2273513"/>
            <a:ext cx="14933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FF9212"/>
                </a:solidFill>
                <a:effectLst/>
                <a:latin typeface="Comic Sans MS" panose="030F0702030302020204" pitchFamily="66" charset="0"/>
              </a:rPr>
              <a:t>Don’t be afraid to read outside the course material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937D74-38A2-441A-9275-79D66DF85CAA}"/>
              </a:ext>
            </a:extLst>
          </p:cNvPr>
          <p:cNvSpPr txBox="1"/>
          <p:nvPr/>
        </p:nvSpPr>
        <p:spPr>
          <a:xfrm>
            <a:off x="5243343" y="2273513"/>
            <a:ext cx="15375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FF9212"/>
                </a:solidFill>
                <a:effectLst/>
                <a:latin typeface="Comic Sans MS" panose="030F0702030302020204" pitchFamily="66" charset="0"/>
              </a:rPr>
              <a:t>Never be surprised by due dates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03325E-7161-448C-89E0-13B62E98DF69}"/>
              </a:ext>
            </a:extLst>
          </p:cNvPr>
          <p:cNvSpPr txBox="1"/>
          <p:nvPr/>
        </p:nvSpPr>
        <p:spPr>
          <a:xfrm>
            <a:off x="55671" y="3984215"/>
            <a:ext cx="1612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FF9212"/>
                </a:solidFill>
                <a:effectLst/>
                <a:latin typeface="Comic Sans MS" panose="030F0702030302020204" pitchFamily="66" charset="0"/>
              </a:rPr>
              <a:t>Know where to find your notes and documents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4355946-8B6E-4401-BF5A-30B0C26B5C9D}"/>
              </a:ext>
            </a:extLst>
          </p:cNvPr>
          <p:cNvSpPr txBox="1"/>
          <p:nvPr/>
        </p:nvSpPr>
        <p:spPr>
          <a:xfrm>
            <a:off x="1773162" y="4048007"/>
            <a:ext cx="15663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FF9212"/>
                </a:solidFill>
                <a:effectLst/>
                <a:latin typeface="Comic Sans MS" panose="030F0702030302020204" pitchFamily="66" charset="0"/>
              </a:rPr>
              <a:t>Be willing to try new study techniques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D6B3038-32D2-4000-BB99-CE3E5CF86499}"/>
              </a:ext>
            </a:extLst>
          </p:cNvPr>
          <p:cNvSpPr txBox="1"/>
          <p:nvPr/>
        </p:nvSpPr>
        <p:spPr>
          <a:xfrm>
            <a:off x="3443980" y="3967094"/>
            <a:ext cx="148302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FF9212"/>
                </a:solidFill>
                <a:effectLst/>
                <a:latin typeface="Lato"/>
              </a:rPr>
              <a:t> </a:t>
            </a:r>
            <a:r>
              <a:rPr lang="en-US" sz="1600" b="1" i="0" dirty="0">
                <a:solidFill>
                  <a:srgbClr val="FF9212"/>
                </a:solidFill>
                <a:effectLst/>
                <a:latin typeface="Comic Sans MS" panose="030F0702030302020204" pitchFamily="66" charset="0"/>
              </a:rPr>
              <a:t>Seek and act on feedback</a:t>
            </a:r>
            <a:endParaRPr lang="en-US" b="1" i="0" dirty="0">
              <a:solidFill>
                <a:srgbClr val="FF921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616671-7CAB-43CE-B162-9B07F44B648E}"/>
              </a:ext>
            </a:extLst>
          </p:cNvPr>
          <p:cNvSpPr txBox="1"/>
          <p:nvPr/>
        </p:nvSpPr>
        <p:spPr>
          <a:xfrm>
            <a:off x="5304094" y="4006176"/>
            <a:ext cx="1393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FF9212"/>
                </a:solidFill>
                <a:effectLst/>
                <a:latin typeface="Comic Sans MS" panose="030F0702030302020204" pitchFamily="66" charset="0"/>
              </a:rPr>
              <a:t>Give yourself time to reflect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80C4E-A238-45C1-922C-863EFE399BBE}"/>
              </a:ext>
            </a:extLst>
          </p:cNvPr>
          <p:cNvSpPr txBox="1"/>
          <p:nvPr/>
        </p:nvSpPr>
        <p:spPr>
          <a:xfrm>
            <a:off x="114220" y="5793911"/>
            <a:ext cx="1483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FF9212"/>
                </a:solidFill>
                <a:effectLst/>
                <a:latin typeface="Comic Sans MS" panose="030F0702030302020204" pitchFamily="66" charset="0"/>
              </a:rPr>
              <a:t>Look for inspiration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7839A84-82DD-4DA4-977B-EE7F223BF2A1}"/>
              </a:ext>
            </a:extLst>
          </p:cNvPr>
          <p:cNvSpPr txBox="1"/>
          <p:nvPr/>
        </p:nvSpPr>
        <p:spPr>
          <a:xfrm>
            <a:off x="1814811" y="5786886"/>
            <a:ext cx="1483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FF9212"/>
                </a:solidFill>
                <a:effectLst/>
                <a:latin typeface="Comic Sans MS" panose="030F0702030302020204" pitchFamily="66" charset="0"/>
              </a:rPr>
              <a:t>Embrace your mistakes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243909-7FC2-4941-B191-E0CA86919946}"/>
              </a:ext>
            </a:extLst>
          </p:cNvPr>
          <p:cNvSpPr txBox="1"/>
          <p:nvPr/>
        </p:nvSpPr>
        <p:spPr>
          <a:xfrm>
            <a:off x="3489389" y="6009415"/>
            <a:ext cx="14830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FF9212"/>
                </a:solidFill>
                <a:effectLst/>
                <a:latin typeface="Comic Sans MS" panose="030F0702030302020204" pitchFamily="66" charset="0"/>
              </a:rPr>
              <a:t>Plan ahead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CD3B8ED-233B-4FF3-8941-D1C9F5DA1D85}"/>
              </a:ext>
            </a:extLst>
          </p:cNvPr>
          <p:cNvSpPr txBox="1"/>
          <p:nvPr/>
        </p:nvSpPr>
        <p:spPr>
          <a:xfrm>
            <a:off x="5259179" y="5786886"/>
            <a:ext cx="14565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FF9212"/>
                </a:solidFill>
                <a:effectLst/>
                <a:latin typeface="Comic Sans MS" panose="030F0702030302020204" pitchFamily="66" charset="0"/>
              </a:rPr>
              <a:t>Take risks with your own learning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64BC2BC-B92E-460F-8A3A-8A5D5AFE1B49}"/>
              </a:ext>
            </a:extLst>
          </p:cNvPr>
          <p:cNvSpPr txBox="1"/>
          <p:nvPr/>
        </p:nvSpPr>
        <p:spPr>
          <a:xfrm>
            <a:off x="388755" y="7499528"/>
            <a:ext cx="10174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FF9212"/>
                </a:solidFill>
                <a:effectLst/>
                <a:latin typeface="Comic Sans MS" panose="030F0702030302020204" pitchFamily="66" charset="0"/>
              </a:rPr>
              <a:t>Teach someone else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D785ED5-E4DC-41FA-83A4-1A38F75115CD}"/>
              </a:ext>
            </a:extLst>
          </p:cNvPr>
          <p:cNvSpPr txBox="1"/>
          <p:nvPr/>
        </p:nvSpPr>
        <p:spPr>
          <a:xfrm>
            <a:off x="1773162" y="7551514"/>
            <a:ext cx="1483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FF9212"/>
                </a:solidFill>
                <a:effectLst/>
                <a:latin typeface="Comic Sans MS" panose="030F0702030302020204" pitchFamily="66" charset="0"/>
              </a:rPr>
              <a:t>Look for help online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6D9302-B716-4855-9191-1DCE94810A27}"/>
              </a:ext>
            </a:extLst>
          </p:cNvPr>
          <p:cNvSpPr txBox="1"/>
          <p:nvPr/>
        </p:nvSpPr>
        <p:spPr>
          <a:xfrm>
            <a:off x="3472087" y="7561661"/>
            <a:ext cx="1483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FF9212"/>
                </a:solidFill>
                <a:effectLst/>
                <a:latin typeface="Comic Sans MS" panose="030F0702030302020204" pitchFamily="66" charset="0"/>
              </a:rPr>
              <a:t>Do your own research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979CE1E-66A0-4A17-AB4B-4447F6E82CF0}"/>
              </a:ext>
            </a:extLst>
          </p:cNvPr>
          <p:cNvSpPr txBox="1"/>
          <p:nvPr/>
        </p:nvSpPr>
        <p:spPr>
          <a:xfrm>
            <a:off x="5232733" y="7601270"/>
            <a:ext cx="1483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FF9212"/>
                </a:solidFill>
                <a:effectLst/>
                <a:latin typeface="Comic Sans MS" panose="030F0702030302020204" pitchFamily="66" charset="0"/>
              </a:rPr>
              <a:t>Take time to think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81241557-CCBE-48BD-BF06-E9ED42DD7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2330">
            <a:off x="-285713" y="2625573"/>
            <a:ext cx="1317427" cy="131742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543723B-AC9A-4114-9906-DF1B569445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0" y="6009466"/>
            <a:ext cx="1541004" cy="154100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52A100A-C434-4E40-9F66-1D16115F1E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3796" y="2702755"/>
            <a:ext cx="1028793" cy="90438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57B78CC-EE8B-4DA8-8843-94917CD1249D}"/>
              </a:ext>
            </a:extLst>
          </p:cNvPr>
          <p:cNvSpPr txBox="1"/>
          <p:nvPr/>
        </p:nvSpPr>
        <p:spPr>
          <a:xfrm>
            <a:off x="3472087" y="2273513"/>
            <a:ext cx="1483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FF9212"/>
                </a:solidFill>
                <a:effectLst/>
                <a:latin typeface="Comic Sans MS" panose="030F0702030302020204" pitchFamily="66" charset="0"/>
              </a:rPr>
              <a:t>Know when to seek help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286C451-8252-4B4F-AAC9-78C6A39BD5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706"/>
          <a:stretch/>
        </p:blipFill>
        <p:spPr>
          <a:xfrm flipH="1">
            <a:off x="5487626" y="2524330"/>
            <a:ext cx="2399657" cy="1456925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308DBEB7-600D-49CB-A4B5-BCFB723C4643}"/>
              </a:ext>
            </a:extLst>
          </p:cNvPr>
          <p:cNvSpPr/>
          <p:nvPr/>
        </p:nvSpPr>
        <p:spPr>
          <a:xfrm>
            <a:off x="1475212" y="3807305"/>
            <a:ext cx="174293" cy="3119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C00C22DC-28F4-41A0-94E0-C4FF113C9F8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744" l="2010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941"/>
          <a:stretch/>
        </p:blipFill>
        <p:spPr>
          <a:xfrm>
            <a:off x="743224" y="2844637"/>
            <a:ext cx="1979196" cy="156473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B4127CF-E0AF-45B0-8267-A9C73F560F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7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85" y="4564177"/>
            <a:ext cx="1566326" cy="1566326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48D8A01B-49FD-4A6A-8431-97CC283F7500}"/>
              </a:ext>
            </a:extLst>
          </p:cNvPr>
          <p:cNvSpPr/>
          <p:nvPr/>
        </p:nvSpPr>
        <p:spPr>
          <a:xfrm rot="1807911">
            <a:off x="36822" y="5320550"/>
            <a:ext cx="467833" cy="126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390B94F4-BB4D-4847-8D29-E966C5730B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4221" l="0" r="497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7" y="4726054"/>
            <a:ext cx="1440782" cy="144078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C0EDC697-23A2-4647-843D-D913EC7267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779" b="984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63" y="7797727"/>
            <a:ext cx="1853918" cy="1853918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F5869630-4B11-4399-BC1C-90B158ACC0D0}"/>
              </a:ext>
            </a:extLst>
          </p:cNvPr>
          <p:cNvGrpSpPr/>
          <p:nvPr/>
        </p:nvGrpSpPr>
        <p:grpSpPr>
          <a:xfrm>
            <a:off x="5805086" y="8014141"/>
            <a:ext cx="1132146" cy="1154780"/>
            <a:chOff x="6926445" y="3750753"/>
            <a:chExt cx="3790950" cy="3791937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FA0C5D07-1473-468A-8FE4-8A3EF6C7A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6445" y="3751740"/>
              <a:ext cx="3790950" cy="379095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F9426530-D52D-42C5-9E51-03A643D5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4472" b="99749" l="4899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6445" y="3750753"/>
              <a:ext cx="3790950" cy="3790950"/>
            </a:xfrm>
            <a:prstGeom prst="rect">
              <a:avLst/>
            </a:prstGeom>
          </p:spPr>
        </p:pic>
      </p:grpSp>
      <p:pic>
        <p:nvPicPr>
          <p:cNvPr id="95" name="Picture 94">
            <a:extLst>
              <a:ext uri="{FF2B5EF4-FFF2-40B4-BE49-F238E27FC236}">
                <a16:creationId xmlns:a16="http://schemas.microsoft.com/office/drawing/2014/main" id="{05611FBC-D3BE-4817-97AF-8ED4290FFD2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54" y="6001656"/>
            <a:ext cx="1916542" cy="1916542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C8CDB53D-A902-4EBE-A776-4B9055E4870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0694" y="4580134"/>
            <a:ext cx="1372511" cy="1394629"/>
          </a:xfrm>
          <a:prstGeom prst="rect">
            <a:avLst/>
          </a:prstGeom>
        </p:spPr>
      </p:pic>
      <p:sp>
        <p:nvSpPr>
          <p:cNvPr id="1029" name="Oval 1028">
            <a:extLst>
              <a:ext uri="{FF2B5EF4-FFF2-40B4-BE49-F238E27FC236}">
                <a16:creationId xmlns:a16="http://schemas.microsoft.com/office/drawing/2014/main" id="{F580C2C9-2656-4C86-9639-51258FB75300}"/>
              </a:ext>
            </a:extLst>
          </p:cNvPr>
          <p:cNvSpPr/>
          <p:nvPr/>
        </p:nvSpPr>
        <p:spPr>
          <a:xfrm>
            <a:off x="1598417" y="4843054"/>
            <a:ext cx="361819" cy="461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1027">
            <a:extLst>
              <a:ext uri="{FF2B5EF4-FFF2-40B4-BE49-F238E27FC236}">
                <a16:creationId xmlns:a16="http://schemas.microsoft.com/office/drawing/2014/main" id="{592393B7-B864-4805-AF68-BFB531D14A6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352" b="100000" l="261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0774" y="4299529"/>
            <a:ext cx="1517486" cy="1595572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0059A10E-3204-47ED-AC13-F138325184FE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t="55735" r="3813"/>
          <a:stretch/>
        </p:blipFill>
        <p:spPr>
          <a:xfrm>
            <a:off x="1897807" y="6630383"/>
            <a:ext cx="1070094" cy="511410"/>
          </a:xfrm>
          <a:prstGeom prst="rect">
            <a:avLst/>
          </a:prstGeom>
        </p:spPr>
      </p:pic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4DC63AC5-BA2D-4A35-9974-0437965D8A7B}"/>
              </a:ext>
            </a:extLst>
          </p:cNvPr>
          <p:cNvGrpSpPr/>
          <p:nvPr/>
        </p:nvGrpSpPr>
        <p:grpSpPr>
          <a:xfrm rot="698016">
            <a:off x="5372511" y="6253439"/>
            <a:ext cx="1700255" cy="1490305"/>
            <a:chOff x="-4496895" y="4045838"/>
            <a:chExt cx="3984216" cy="3793119"/>
          </a:xfrm>
        </p:grpSpPr>
        <p:pic>
          <p:nvPicPr>
            <p:cNvPr id="1033" name="Picture 1032">
              <a:extLst>
                <a:ext uri="{FF2B5EF4-FFF2-40B4-BE49-F238E27FC236}">
                  <a16:creationId xmlns:a16="http://schemas.microsoft.com/office/drawing/2014/main" id="{2925EF9C-BF33-4532-9621-6F85022E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03629" y="4045838"/>
              <a:ext cx="3790950" cy="3790950"/>
            </a:xfrm>
            <a:prstGeom prst="rect">
              <a:avLst/>
            </a:prstGeom>
          </p:spPr>
        </p:pic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id="{0845AA32-0B26-4DC2-80F4-10040D04E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64573" b="100000" l="2764" r="987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96895" y="4048007"/>
              <a:ext cx="3790950" cy="3790950"/>
            </a:xfrm>
            <a:prstGeom prst="rect">
              <a:avLst/>
            </a:prstGeom>
          </p:spPr>
        </p:pic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C4F9A89D-7EFD-4AB0-9E9D-425E46EC6626}"/>
              </a:ext>
            </a:extLst>
          </p:cNvPr>
          <p:cNvGrpSpPr/>
          <p:nvPr/>
        </p:nvGrpSpPr>
        <p:grpSpPr>
          <a:xfrm>
            <a:off x="55480" y="8186046"/>
            <a:ext cx="1393200" cy="1001116"/>
            <a:chOff x="-4422671" y="4483211"/>
            <a:chExt cx="3813097" cy="3829755"/>
          </a:xfrm>
        </p:grpSpPr>
        <p:pic>
          <p:nvPicPr>
            <p:cNvPr id="1038" name="Picture 1037">
              <a:extLst>
                <a:ext uri="{FF2B5EF4-FFF2-40B4-BE49-F238E27FC236}">
                  <a16:creationId xmlns:a16="http://schemas.microsoft.com/office/drawing/2014/main" id="{52052EB8-9CB4-4BC5-A029-4693159B0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22671" y="4522016"/>
              <a:ext cx="3790950" cy="3790950"/>
            </a:xfrm>
            <a:prstGeom prst="rect">
              <a:avLst/>
            </a:prstGeom>
          </p:spPr>
        </p:pic>
        <p:pic>
          <p:nvPicPr>
            <p:cNvPr id="1040" name="Picture 1039">
              <a:extLst>
                <a:ext uri="{FF2B5EF4-FFF2-40B4-BE49-F238E27FC236}">
                  <a16:creationId xmlns:a16="http://schemas.microsoft.com/office/drawing/2014/main" id="{2ABCE871-A66D-4FCD-B4EF-54BED4737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0" b="567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00524" y="4483211"/>
              <a:ext cx="3790950" cy="3790950"/>
            </a:xfrm>
            <a:prstGeom prst="rect">
              <a:avLst/>
            </a:prstGeom>
          </p:spPr>
        </p:pic>
        <p:pic>
          <p:nvPicPr>
            <p:cNvPr id="1042" name="Picture 1041">
              <a:extLst>
                <a:ext uri="{FF2B5EF4-FFF2-40B4-BE49-F238E27FC236}">
                  <a16:creationId xmlns:a16="http://schemas.microsoft.com/office/drawing/2014/main" id="{9D7885AC-8D64-473D-B8D7-236EBE40D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67839" b="100000" l="75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07745" y="4522016"/>
              <a:ext cx="3790950" cy="3790950"/>
            </a:xfrm>
            <a:prstGeom prst="rect">
              <a:avLst/>
            </a:prstGeom>
          </p:spPr>
        </p:pic>
      </p:grpSp>
      <p:pic>
        <p:nvPicPr>
          <p:cNvPr id="1045" name="Picture 1044">
            <a:extLst>
              <a:ext uri="{FF2B5EF4-FFF2-40B4-BE49-F238E27FC236}">
                <a16:creationId xmlns:a16="http://schemas.microsoft.com/office/drawing/2014/main" id="{A9B423C3-D217-45CA-985F-9A9D2D60550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6332" b="100000" l="0" r="99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08" y="7663074"/>
            <a:ext cx="1622488" cy="16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47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1478</TotalTime>
  <Words>85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17</cp:revision>
  <dcterms:created xsi:type="dcterms:W3CDTF">2020-06-28T21:38:18Z</dcterms:created>
  <dcterms:modified xsi:type="dcterms:W3CDTF">2020-07-02T06:12:34Z</dcterms:modified>
</cp:coreProperties>
</file>