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1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D0EA61-6E72-4951-9BAC-5E9A8B7B64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068" r="29824" b="42698"/>
          <a:stretch/>
        </p:blipFill>
        <p:spPr>
          <a:xfrm>
            <a:off x="1" y="0"/>
            <a:ext cx="6858000" cy="46231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8E3EBC-28ED-4B2D-B675-6FA89EAC53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068" r="29824" b="42698"/>
          <a:stretch/>
        </p:blipFill>
        <p:spPr>
          <a:xfrm>
            <a:off x="0" y="4493794"/>
            <a:ext cx="6858000" cy="465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4068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8</cp:revision>
  <dcterms:created xsi:type="dcterms:W3CDTF">2024-01-27T12:58:42Z</dcterms:created>
  <dcterms:modified xsi:type="dcterms:W3CDTF">2024-01-27T13:05:16Z</dcterms:modified>
</cp:coreProperties>
</file>