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7B3D81F-86CF-45FA-A0C4-6BE5A02A50BE}"/>
              </a:ext>
            </a:extLst>
          </p:cNvPr>
          <p:cNvSpPr/>
          <p:nvPr/>
        </p:nvSpPr>
        <p:spPr>
          <a:xfrm>
            <a:off x="0" y="0"/>
            <a:ext cx="6686348" cy="633182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0AEB21-3C01-4381-B0CD-82D0D32D7E78}"/>
              </a:ext>
            </a:extLst>
          </p:cNvPr>
          <p:cNvSpPr/>
          <p:nvPr/>
        </p:nvSpPr>
        <p:spPr>
          <a:xfrm>
            <a:off x="461141" y="496614"/>
            <a:ext cx="5764065" cy="53385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C0C12F-E11F-4FDF-AC20-A5B43062F575}"/>
              </a:ext>
            </a:extLst>
          </p:cNvPr>
          <p:cNvCxnSpPr>
            <a:cxnSpLocks/>
          </p:cNvCxnSpPr>
          <p:nvPr/>
        </p:nvCxnSpPr>
        <p:spPr>
          <a:xfrm flipV="1">
            <a:off x="1383424" y="1312479"/>
            <a:ext cx="3955174" cy="3706868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F3B055-992C-42FC-A6D0-DC6A8AF41304}"/>
              </a:ext>
            </a:extLst>
          </p:cNvPr>
          <p:cNvCxnSpPr>
            <a:cxnSpLocks/>
            <a:stCxn id="4" idx="2"/>
            <a:endCxn id="4" idx="6"/>
          </p:cNvCxnSpPr>
          <p:nvPr/>
        </p:nvCxnSpPr>
        <p:spPr>
          <a:xfrm>
            <a:off x="461141" y="3165913"/>
            <a:ext cx="5764065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E86DC2-2959-4F7F-B06D-9AEF7091594D}"/>
              </a:ext>
            </a:extLst>
          </p:cNvPr>
          <p:cNvCxnSpPr>
            <a:cxnSpLocks/>
            <a:endCxn id="4" idx="5"/>
          </p:cNvCxnSpPr>
          <p:nvPr/>
        </p:nvCxnSpPr>
        <p:spPr>
          <a:xfrm>
            <a:off x="1383424" y="1312480"/>
            <a:ext cx="3997654" cy="3740913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AEFF53-6E4D-4794-B5B9-37EE5FA20044}"/>
              </a:ext>
            </a:extLst>
          </p:cNvPr>
          <p:cNvCxnSpPr>
            <a:cxnSpLocks/>
            <a:endCxn id="4" idx="0"/>
          </p:cNvCxnSpPr>
          <p:nvPr/>
        </p:nvCxnSpPr>
        <p:spPr>
          <a:xfrm flipV="1">
            <a:off x="3343173" y="496614"/>
            <a:ext cx="1" cy="531864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F468858-3099-4C65-80E9-3E3F8F0C2483}"/>
              </a:ext>
            </a:extLst>
          </p:cNvPr>
          <p:cNvCxnSpPr>
            <a:cxnSpLocks/>
            <a:endCxn id="4" idx="4"/>
          </p:cNvCxnSpPr>
          <p:nvPr/>
        </p:nvCxnSpPr>
        <p:spPr>
          <a:xfrm>
            <a:off x="1347749" y="5036174"/>
            <a:ext cx="1995425" cy="799038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9EC21B1-3A77-4320-86B3-C4DD51F43749}"/>
              </a:ext>
            </a:extLst>
          </p:cNvPr>
          <p:cNvCxnSpPr>
            <a:cxnSpLocks/>
            <a:endCxn id="4" idx="5"/>
          </p:cNvCxnSpPr>
          <p:nvPr/>
        </p:nvCxnSpPr>
        <p:spPr>
          <a:xfrm flipV="1">
            <a:off x="3343173" y="5053393"/>
            <a:ext cx="2037905" cy="78182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2FDACF0-B87A-4EE8-8EAA-52F2D60D7ADC}"/>
              </a:ext>
            </a:extLst>
          </p:cNvPr>
          <p:cNvCxnSpPr>
            <a:cxnSpLocks/>
          </p:cNvCxnSpPr>
          <p:nvPr/>
        </p:nvCxnSpPr>
        <p:spPr>
          <a:xfrm>
            <a:off x="496816" y="3182936"/>
            <a:ext cx="830674" cy="1836411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45B42C0-3A97-4AD5-89EB-DE73D92EBA33}"/>
              </a:ext>
            </a:extLst>
          </p:cNvPr>
          <p:cNvCxnSpPr>
            <a:cxnSpLocks/>
            <a:endCxn id="4" idx="6"/>
          </p:cNvCxnSpPr>
          <p:nvPr/>
        </p:nvCxnSpPr>
        <p:spPr>
          <a:xfrm flipV="1">
            <a:off x="5368406" y="3165913"/>
            <a:ext cx="856800" cy="1904699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C984337-CAAC-4438-A350-93A762D60787}"/>
              </a:ext>
            </a:extLst>
          </p:cNvPr>
          <p:cNvCxnSpPr>
            <a:cxnSpLocks/>
            <a:endCxn id="4" idx="2"/>
          </p:cNvCxnSpPr>
          <p:nvPr/>
        </p:nvCxnSpPr>
        <p:spPr>
          <a:xfrm flipH="1">
            <a:off x="461141" y="1312479"/>
            <a:ext cx="892475" cy="1853434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A4B3DE3-6830-40B2-AED3-1E92882C42CD}"/>
              </a:ext>
            </a:extLst>
          </p:cNvPr>
          <p:cNvCxnSpPr>
            <a:cxnSpLocks/>
          </p:cNvCxnSpPr>
          <p:nvPr/>
        </p:nvCxnSpPr>
        <p:spPr>
          <a:xfrm>
            <a:off x="3343173" y="476663"/>
            <a:ext cx="1995425" cy="799038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FE663A0-53C0-447D-9793-1EF3824C9306}"/>
              </a:ext>
            </a:extLst>
          </p:cNvPr>
          <p:cNvCxnSpPr>
            <a:cxnSpLocks/>
            <a:stCxn id="4" idx="7"/>
          </p:cNvCxnSpPr>
          <p:nvPr/>
        </p:nvCxnSpPr>
        <p:spPr>
          <a:xfrm>
            <a:off x="5381078" y="1278434"/>
            <a:ext cx="798806" cy="1912461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CE7EC16-A933-4F4D-AD92-5CDFCAC59253}"/>
              </a:ext>
            </a:extLst>
          </p:cNvPr>
          <p:cNvCxnSpPr>
            <a:cxnSpLocks/>
          </p:cNvCxnSpPr>
          <p:nvPr/>
        </p:nvCxnSpPr>
        <p:spPr>
          <a:xfrm flipV="1">
            <a:off x="1353617" y="476662"/>
            <a:ext cx="1989556" cy="810836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F121D65-0CD8-47CB-A111-5E179FFF5092}"/>
              </a:ext>
            </a:extLst>
          </p:cNvPr>
          <p:cNvSpPr txBox="1"/>
          <p:nvPr/>
        </p:nvSpPr>
        <p:spPr>
          <a:xfrm rot="1273056">
            <a:off x="614477" y="5611167"/>
            <a:ext cx="310383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What enzymes are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05D86F4-F63D-4145-949F-34294374A8E3}"/>
              </a:ext>
            </a:extLst>
          </p:cNvPr>
          <p:cNvSpPr txBox="1"/>
          <p:nvPr/>
        </p:nvSpPr>
        <p:spPr>
          <a:xfrm rot="20356712">
            <a:off x="2963888" y="5610673"/>
            <a:ext cx="310383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Factors effecting enzymes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9150BE5-FFF1-4779-B0D8-81281B61D66D}"/>
              </a:ext>
            </a:extLst>
          </p:cNvPr>
          <p:cNvSpPr txBox="1"/>
          <p:nvPr/>
        </p:nvSpPr>
        <p:spPr>
          <a:xfrm rot="3890459">
            <a:off x="-1029725" y="4041961"/>
            <a:ext cx="310383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Lock &amp; key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EDEDD8C-B95E-48D2-92D8-9E907D3508CF}"/>
              </a:ext>
            </a:extLst>
          </p:cNvPr>
          <p:cNvSpPr txBox="1"/>
          <p:nvPr/>
        </p:nvSpPr>
        <p:spPr>
          <a:xfrm rot="6943823">
            <a:off x="-1070005" y="1934295"/>
            <a:ext cx="310383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Carbohydrase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798E528-95A8-467E-BCEA-CEC735A6210C}"/>
              </a:ext>
            </a:extLst>
          </p:cNvPr>
          <p:cNvSpPr txBox="1"/>
          <p:nvPr/>
        </p:nvSpPr>
        <p:spPr>
          <a:xfrm rot="17609461">
            <a:off x="4586145" y="4140421"/>
            <a:ext cx="310383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Lipase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E019F0-117E-4BF0-B403-0D9B0182594A}"/>
              </a:ext>
            </a:extLst>
          </p:cNvPr>
          <p:cNvSpPr txBox="1"/>
          <p:nvPr/>
        </p:nvSpPr>
        <p:spPr>
          <a:xfrm rot="9408927">
            <a:off x="477855" y="358899"/>
            <a:ext cx="310383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Protease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AE77CB0-9A15-4AAF-BF80-0EFF80170214}"/>
              </a:ext>
            </a:extLst>
          </p:cNvPr>
          <p:cNvSpPr txBox="1"/>
          <p:nvPr/>
        </p:nvSpPr>
        <p:spPr>
          <a:xfrm rot="14863443">
            <a:off x="4586144" y="1923412"/>
            <a:ext cx="310383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Uses of enzymes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19C9406-2B1A-4646-B3FC-274CE4909563}"/>
              </a:ext>
            </a:extLst>
          </p:cNvPr>
          <p:cNvSpPr txBox="1"/>
          <p:nvPr/>
        </p:nvSpPr>
        <p:spPr>
          <a:xfrm rot="12258367">
            <a:off x="2978769" y="380526"/>
            <a:ext cx="3103836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1575" b="1" dirty="0">
                <a:solidFill>
                  <a:prstClr val="black"/>
                </a:solidFill>
                <a:latin typeface="Calibri" panose="020F0502020204030204"/>
              </a:rPr>
              <a:t>Effects of catalyst</a:t>
            </a:r>
          </a:p>
        </p:txBody>
      </p:sp>
    </p:spTree>
    <p:extLst>
      <p:ext uri="{BB962C8B-B14F-4D97-AF65-F5344CB8AC3E}">
        <p14:creationId xmlns:p14="http://schemas.microsoft.com/office/powerpoint/2010/main" val="12673886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</cp:revision>
  <dcterms:created xsi:type="dcterms:W3CDTF">2024-01-27T12:58:42Z</dcterms:created>
  <dcterms:modified xsi:type="dcterms:W3CDTF">2024-01-27T13:01:59Z</dcterms:modified>
</cp:coreProperties>
</file>