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29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7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75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3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11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7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61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06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1"/>
            <a:ext cx="2901255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28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92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52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25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34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81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Image result for circuit symbols gcse">
            <a:extLst>
              <a:ext uri="{FF2B5EF4-FFF2-40B4-BE49-F238E27FC236}">
                <a16:creationId xmlns:a16="http://schemas.microsoft.com/office/drawing/2014/main" id="{52599F25-2A9E-46C4-B65F-57199984B1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79" t="14055" r="1774" b="17576"/>
          <a:stretch/>
        </p:blipFill>
        <p:spPr bwMode="auto">
          <a:xfrm>
            <a:off x="603031" y="35472"/>
            <a:ext cx="3121572" cy="542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727BD95-22F3-49D8-AB81-F698A0C38A1E}"/>
              </a:ext>
            </a:extLst>
          </p:cNvPr>
          <p:cNvSpPr/>
          <p:nvPr/>
        </p:nvSpPr>
        <p:spPr>
          <a:xfrm>
            <a:off x="0" y="1"/>
            <a:ext cx="603031" cy="5463584"/>
          </a:xfrm>
          <a:prstGeom prst="rect">
            <a:avLst/>
          </a:prstGeom>
          <a:noFill/>
          <a:ln w="3810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9A3707-A14E-4823-B71D-E52A81FB2AFC}"/>
              </a:ext>
            </a:extLst>
          </p:cNvPr>
          <p:cNvSpPr txBox="1"/>
          <p:nvPr/>
        </p:nvSpPr>
        <p:spPr>
          <a:xfrm rot="5400000">
            <a:off x="-1774254" y="3856157"/>
            <a:ext cx="415153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1575" b="1" dirty="0">
                <a:solidFill>
                  <a:prstClr val="black"/>
                </a:solidFill>
                <a:latin typeface="Calibri" panose="020F0502020204030204"/>
              </a:rPr>
              <a:t>Fold &amp; Glue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329B1E7-62A7-42DE-A476-F6D1F39A3292}"/>
              </a:ext>
            </a:extLst>
          </p:cNvPr>
          <p:cNvGrpSpPr/>
          <p:nvPr/>
        </p:nvGrpSpPr>
        <p:grpSpPr>
          <a:xfrm>
            <a:off x="3709022" y="-27406"/>
            <a:ext cx="3148979" cy="3769746"/>
            <a:chOff x="6593817" y="-48722"/>
            <a:chExt cx="5598185" cy="6701770"/>
          </a:xfrm>
        </p:grpSpPr>
        <p:pic>
          <p:nvPicPr>
            <p:cNvPr id="14340" name="Picture 4" descr="Image result for light switch clipart">
              <a:extLst>
                <a:ext uri="{FF2B5EF4-FFF2-40B4-BE49-F238E27FC236}">
                  <a16:creationId xmlns:a16="http://schemas.microsoft.com/office/drawing/2014/main" id="{FB559682-0932-4280-B36D-0AEDF84A40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93817" y="1054864"/>
              <a:ext cx="5598184" cy="55981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B4C724F-7684-438B-92AB-F33E6F1DB93C}"/>
                </a:ext>
              </a:extLst>
            </p:cNvPr>
            <p:cNvSpPr/>
            <p:nvPr/>
          </p:nvSpPr>
          <p:spPr>
            <a:xfrm rot="16200000">
              <a:off x="8856882" y="-2311786"/>
              <a:ext cx="1072055" cy="55981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257175"/>
              <a:endParaRPr lang="en-GB" sz="101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C66108A-0151-4367-A842-CC9D0FA63564}"/>
                </a:ext>
              </a:extLst>
            </p:cNvPr>
            <p:cNvSpPr txBox="1"/>
            <p:nvPr/>
          </p:nvSpPr>
          <p:spPr>
            <a:xfrm>
              <a:off x="8507380" y="225696"/>
              <a:ext cx="2244702" cy="5950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257175"/>
              <a:r>
                <a:rPr lang="en-GB" sz="1575" b="1" dirty="0">
                  <a:solidFill>
                    <a:prstClr val="black"/>
                  </a:solidFill>
                  <a:latin typeface="Calibri" panose="020F0502020204030204"/>
                </a:rPr>
                <a:t>Fold &amp; Glue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FBC5716-62AF-4F41-9E52-5D1D8400E8E3}"/>
                </a:ext>
              </a:extLst>
            </p:cNvPr>
            <p:cNvSpPr txBox="1"/>
            <p:nvPr/>
          </p:nvSpPr>
          <p:spPr>
            <a:xfrm>
              <a:off x="8284407" y="1755690"/>
              <a:ext cx="2244702" cy="1025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257175"/>
              <a:r>
                <a:rPr lang="en-GB" sz="1575" b="1" dirty="0">
                  <a:solidFill>
                    <a:prstClr val="black"/>
                  </a:solidFill>
                  <a:latin typeface="Calibri" panose="020F0502020204030204"/>
                </a:rPr>
                <a:t>Series Circuits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F8B05B3-21AE-4C81-9BC0-0DAD400EB3A3}"/>
              </a:ext>
            </a:extLst>
          </p:cNvPr>
          <p:cNvGrpSpPr/>
          <p:nvPr/>
        </p:nvGrpSpPr>
        <p:grpSpPr>
          <a:xfrm>
            <a:off x="3709021" y="3972926"/>
            <a:ext cx="3148979" cy="3769746"/>
            <a:chOff x="6593817" y="-48722"/>
            <a:chExt cx="5598185" cy="6701770"/>
          </a:xfrm>
        </p:grpSpPr>
        <p:pic>
          <p:nvPicPr>
            <p:cNvPr id="12" name="Picture 4" descr="Image result for light switch clipart">
              <a:extLst>
                <a:ext uri="{FF2B5EF4-FFF2-40B4-BE49-F238E27FC236}">
                  <a16:creationId xmlns:a16="http://schemas.microsoft.com/office/drawing/2014/main" id="{804C1320-E46B-40E7-858C-FB2C03F082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93817" y="1054864"/>
              <a:ext cx="5598184" cy="55981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60FDFC7-F5B8-4207-BEAE-8ED8D65D8CBF}"/>
                </a:ext>
              </a:extLst>
            </p:cNvPr>
            <p:cNvSpPr/>
            <p:nvPr/>
          </p:nvSpPr>
          <p:spPr>
            <a:xfrm rot="16200000">
              <a:off x="8856882" y="-2311786"/>
              <a:ext cx="1072055" cy="55981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257175"/>
              <a:endParaRPr lang="en-GB" sz="101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7B26E4-3D2A-42E4-BE73-DBCF191F2892}"/>
                </a:ext>
              </a:extLst>
            </p:cNvPr>
            <p:cNvSpPr txBox="1"/>
            <p:nvPr/>
          </p:nvSpPr>
          <p:spPr>
            <a:xfrm>
              <a:off x="8507380" y="225696"/>
              <a:ext cx="2244702" cy="5950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257175"/>
              <a:r>
                <a:rPr lang="en-GB" sz="1575" b="1" dirty="0">
                  <a:solidFill>
                    <a:prstClr val="black"/>
                  </a:solidFill>
                  <a:latin typeface="Calibri" panose="020F0502020204030204"/>
                </a:rPr>
                <a:t>Fold &amp; Glue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6ED765D-74D9-4361-9EFB-C1D844781F98}"/>
                </a:ext>
              </a:extLst>
            </p:cNvPr>
            <p:cNvSpPr txBox="1"/>
            <p:nvPr/>
          </p:nvSpPr>
          <p:spPr>
            <a:xfrm>
              <a:off x="8284407" y="1755690"/>
              <a:ext cx="2467676" cy="1025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257175"/>
              <a:r>
                <a:rPr lang="en-GB" sz="1575" b="1" dirty="0">
                  <a:solidFill>
                    <a:prstClr val="black"/>
                  </a:solidFill>
                  <a:latin typeface="Calibri" panose="020F0502020204030204"/>
                </a:rPr>
                <a:t>Parallel Circuits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75154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12</cp:revision>
  <dcterms:created xsi:type="dcterms:W3CDTF">2024-01-27T12:58:42Z</dcterms:created>
  <dcterms:modified xsi:type="dcterms:W3CDTF">2024-01-27T13:09:14Z</dcterms:modified>
</cp:coreProperties>
</file>