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09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75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1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1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06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28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922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52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25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34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06C6D-9B3B-4A6C-822F-05B4F52687DA}" type="datetimeFigureOut">
              <a:rPr lang="en-GB" smtClean="0"/>
              <a:t>27/01/2024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A1050-4CDE-4A14-B827-A413F6B75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81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eye diagram">
            <a:extLst>
              <a:ext uri="{FF2B5EF4-FFF2-40B4-BE49-F238E27FC236}">
                <a16:creationId xmlns:a16="http://schemas.microsoft.com/office/drawing/2014/main" id="{8472C5F2-256B-4324-A31E-C773BCE16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1500"/>
            <a:ext cx="6858000" cy="4295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D22BA01-42A1-4764-A427-C80A562BFC22}"/>
              </a:ext>
            </a:extLst>
          </p:cNvPr>
          <p:cNvSpPr/>
          <p:nvPr/>
        </p:nvSpPr>
        <p:spPr>
          <a:xfrm rot="1639736">
            <a:off x="5032544" y="2166038"/>
            <a:ext cx="1649467" cy="1204904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6B3E56B-6522-446C-980D-F91C5E6C3A24}"/>
              </a:ext>
            </a:extLst>
          </p:cNvPr>
          <p:cNvSpPr/>
          <p:nvPr/>
        </p:nvSpPr>
        <p:spPr>
          <a:xfrm>
            <a:off x="1170590" y="514350"/>
            <a:ext cx="2613134" cy="3440824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64552DA-B41E-4058-9949-B29A888B539B}"/>
              </a:ext>
            </a:extLst>
          </p:cNvPr>
          <p:cNvSpPr/>
          <p:nvPr/>
        </p:nvSpPr>
        <p:spPr>
          <a:xfrm>
            <a:off x="1809094" y="0"/>
            <a:ext cx="4026119" cy="4295180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95B5D13-308B-43AC-BBEF-BE2B5CAD8205}"/>
              </a:ext>
            </a:extLst>
          </p:cNvPr>
          <p:cNvSpPr/>
          <p:nvPr/>
        </p:nvSpPr>
        <p:spPr>
          <a:xfrm>
            <a:off x="1064173" y="1792999"/>
            <a:ext cx="319252" cy="97549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57175"/>
            <a:endParaRPr lang="en-GB" sz="1013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61F8CAC-D691-415A-939F-D4F5183898AA}"/>
              </a:ext>
            </a:extLst>
          </p:cNvPr>
          <p:cNvCxnSpPr>
            <a:cxnSpLocks/>
          </p:cNvCxnSpPr>
          <p:nvPr/>
        </p:nvCxnSpPr>
        <p:spPr>
          <a:xfrm flipV="1">
            <a:off x="5716970" y="2388927"/>
            <a:ext cx="490703" cy="913844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6F46F63-6F7F-46BA-A1D3-AA3FA0873210}"/>
              </a:ext>
            </a:extLst>
          </p:cNvPr>
          <p:cNvSpPr txBox="1"/>
          <p:nvPr/>
        </p:nvSpPr>
        <p:spPr>
          <a:xfrm>
            <a:off x="2122432" y="937839"/>
            <a:ext cx="3594538" cy="237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7175"/>
            <a:r>
              <a:rPr lang="en-GB" sz="2250" b="1" dirty="0">
                <a:solidFill>
                  <a:prstClr val="black"/>
                </a:solidFill>
                <a:latin typeface="Calibri" panose="020F0502020204030204"/>
              </a:rPr>
              <a:t>The eye works by</a:t>
            </a:r>
            <a:r>
              <a:rPr lang="en-GB" sz="1575" dirty="0">
                <a:solidFill>
                  <a:prstClr val="black"/>
                </a:solidFill>
                <a:latin typeface="Calibri" panose="020F0502020204030204"/>
              </a:rPr>
              <a:t>:____________</a:t>
            </a:r>
          </a:p>
          <a:p>
            <a:pPr defTabSz="257175"/>
            <a:r>
              <a:rPr lang="en-GB" sz="1575" dirty="0">
                <a:solidFill>
                  <a:prstClr val="black"/>
                </a:solidFill>
                <a:latin typeface="Calibri" panose="020F0502020204030204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40027407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10</cp:revision>
  <dcterms:created xsi:type="dcterms:W3CDTF">2024-01-27T12:58:42Z</dcterms:created>
  <dcterms:modified xsi:type="dcterms:W3CDTF">2024-01-27T13:07:13Z</dcterms:modified>
</cp:coreProperties>
</file>