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9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flask clipart">
            <a:extLst>
              <a:ext uri="{FF2B5EF4-FFF2-40B4-BE49-F238E27FC236}">
                <a16:creationId xmlns:a16="http://schemas.microsoft.com/office/drawing/2014/main" id="{55006B0D-EF2D-4B23-A789-0A4C8AAFC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62" y="0"/>
            <a:ext cx="6680638" cy="806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A5CA0DF-C674-4FEE-8347-EE63E0813230}"/>
              </a:ext>
            </a:extLst>
          </p:cNvPr>
          <p:cNvCxnSpPr>
            <a:cxnSpLocks/>
          </p:cNvCxnSpPr>
          <p:nvPr/>
        </p:nvCxnSpPr>
        <p:spPr>
          <a:xfrm>
            <a:off x="2447597" y="1888907"/>
            <a:ext cx="2181553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31B2EEA-539D-491A-BFD1-93651F148BDF}"/>
              </a:ext>
            </a:extLst>
          </p:cNvPr>
          <p:cNvCxnSpPr>
            <a:cxnSpLocks/>
          </p:cNvCxnSpPr>
          <p:nvPr/>
        </p:nvCxnSpPr>
        <p:spPr>
          <a:xfrm>
            <a:off x="2447597" y="1888906"/>
            <a:ext cx="0" cy="6176742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C8B46A3-28CA-4C9D-A7F3-12A2CEA09FB8}"/>
              </a:ext>
            </a:extLst>
          </p:cNvPr>
          <p:cNvSpPr txBox="1"/>
          <p:nvPr/>
        </p:nvSpPr>
        <p:spPr>
          <a:xfrm rot="17590455">
            <a:off x="-1046438" y="4979527"/>
            <a:ext cx="4966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2700" b="1" dirty="0">
                <a:solidFill>
                  <a:prstClr val="black"/>
                </a:solidFill>
                <a:latin typeface="Comic Sans MS" panose="030F0702030302020204" pitchFamily="66" charset="0"/>
              </a:rPr>
              <a:t>Factors Effecting Rate of Reaction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036AAC-5844-4147-9968-C335E46783F2}"/>
              </a:ext>
            </a:extLst>
          </p:cNvPr>
          <p:cNvSpPr txBox="1"/>
          <p:nvPr/>
        </p:nvSpPr>
        <p:spPr>
          <a:xfrm>
            <a:off x="2518542" y="1915387"/>
            <a:ext cx="251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Surface Area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1B9B2E-31D6-4497-B835-2D57F749B981}"/>
              </a:ext>
            </a:extLst>
          </p:cNvPr>
          <p:cNvSpPr txBox="1"/>
          <p:nvPr/>
        </p:nvSpPr>
        <p:spPr>
          <a:xfrm>
            <a:off x="2506296" y="6587371"/>
            <a:ext cx="251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Catalyst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79E4FC-40F4-4F07-A56A-49876C79A147}"/>
              </a:ext>
            </a:extLst>
          </p:cNvPr>
          <p:cNvSpPr txBox="1"/>
          <p:nvPr/>
        </p:nvSpPr>
        <p:spPr>
          <a:xfrm>
            <a:off x="2447597" y="3758344"/>
            <a:ext cx="251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Concentration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FE4130-9168-462D-BB5D-0D93BFDE3720}"/>
              </a:ext>
            </a:extLst>
          </p:cNvPr>
          <p:cNvSpPr txBox="1"/>
          <p:nvPr/>
        </p:nvSpPr>
        <p:spPr>
          <a:xfrm>
            <a:off x="2506296" y="5277106"/>
            <a:ext cx="2518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Temperature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00007AB-3368-4455-AEAB-2D849C29A2E0}"/>
              </a:ext>
            </a:extLst>
          </p:cNvPr>
          <p:cNvCxnSpPr>
            <a:cxnSpLocks/>
          </p:cNvCxnSpPr>
          <p:nvPr/>
        </p:nvCxnSpPr>
        <p:spPr>
          <a:xfrm>
            <a:off x="2518541" y="3750048"/>
            <a:ext cx="2940206" cy="8296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96ADBE3-141A-41A2-9E2D-0AA47E900696}"/>
              </a:ext>
            </a:extLst>
          </p:cNvPr>
          <p:cNvCxnSpPr>
            <a:cxnSpLocks/>
          </p:cNvCxnSpPr>
          <p:nvPr/>
        </p:nvCxnSpPr>
        <p:spPr>
          <a:xfrm>
            <a:off x="2447597" y="5219034"/>
            <a:ext cx="3708011" cy="58072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94CCA4-0D0C-451E-B272-735DF004D3BC}"/>
              </a:ext>
            </a:extLst>
          </p:cNvPr>
          <p:cNvCxnSpPr>
            <a:cxnSpLocks/>
          </p:cNvCxnSpPr>
          <p:nvPr/>
        </p:nvCxnSpPr>
        <p:spPr>
          <a:xfrm>
            <a:off x="2506295" y="6545891"/>
            <a:ext cx="4147071" cy="4148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3909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11</cp:revision>
  <dcterms:created xsi:type="dcterms:W3CDTF">2024-01-27T12:58:42Z</dcterms:created>
  <dcterms:modified xsi:type="dcterms:W3CDTF">2024-01-27T13:08:14Z</dcterms:modified>
</cp:coreProperties>
</file>