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5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216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7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757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3"/>
            <a:ext cx="1478756" cy="774911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3"/>
            <a:ext cx="4350544" cy="774911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438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113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7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613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066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241551"/>
            <a:ext cx="2901255" cy="109855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5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628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922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528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4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9" indent="0">
              <a:buNone/>
              <a:defRPr sz="750"/>
            </a:lvl7pPr>
            <a:lvl8pPr marL="2400240" indent="0">
              <a:buNone/>
              <a:defRPr sz="750"/>
            </a:lvl8pPr>
            <a:lvl9pPr marL="2743131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252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4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9" indent="0">
              <a:buNone/>
              <a:defRPr sz="750"/>
            </a:lvl7pPr>
            <a:lvl8pPr marL="2400240" indent="0">
              <a:buNone/>
              <a:defRPr sz="750"/>
            </a:lvl8pPr>
            <a:lvl9pPr marL="2743131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34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811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1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jigsaw template">
            <a:extLst>
              <a:ext uri="{FF2B5EF4-FFF2-40B4-BE49-F238E27FC236}">
                <a16:creationId xmlns:a16="http://schemas.microsoft.com/office/drawing/2014/main" id="{17AA8EB1-BF53-498C-8832-9FDC821F8F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61" t="6278" r="15623" b="7376"/>
          <a:stretch/>
        </p:blipFill>
        <p:spPr bwMode="auto">
          <a:xfrm>
            <a:off x="993228" y="722225"/>
            <a:ext cx="4877457" cy="791530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5F35989-BFE8-434C-92A3-81319AAB1DE4}"/>
              </a:ext>
            </a:extLst>
          </p:cNvPr>
          <p:cNvSpPr/>
          <p:nvPr/>
        </p:nvSpPr>
        <p:spPr>
          <a:xfrm>
            <a:off x="478878" y="722225"/>
            <a:ext cx="514351" cy="7915308"/>
          </a:xfrm>
          <a:prstGeom prst="rect">
            <a:avLst/>
          </a:prstGeom>
          <a:noFill/>
          <a:ln w="38100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7E44FB-5970-4B10-9642-843BF9EAA67B}"/>
              </a:ext>
            </a:extLst>
          </p:cNvPr>
          <p:cNvSpPr/>
          <p:nvPr/>
        </p:nvSpPr>
        <p:spPr>
          <a:xfrm>
            <a:off x="5870685" y="722225"/>
            <a:ext cx="514351" cy="7915308"/>
          </a:xfrm>
          <a:prstGeom prst="rect">
            <a:avLst/>
          </a:prstGeom>
          <a:noFill/>
          <a:ln w="38100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072BEC-DC5E-4A0C-9085-07CC13097DF9}"/>
              </a:ext>
            </a:extLst>
          </p:cNvPr>
          <p:cNvSpPr/>
          <p:nvPr/>
        </p:nvSpPr>
        <p:spPr>
          <a:xfrm>
            <a:off x="1702676" y="722225"/>
            <a:ext cx="1046436" cy="567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9EA4083-C71B-4B4A-9948-0B2B7C474680}"/>
              </a:ext>
            </a:extLst>
          </p:cNvPr>
          <p:cNvSpPr/>
          <p:nvPr/>
        </p:nvSpPr>
        <p:spPr>
          <a:xfrm>
            <a:off x="4114802" y="8069974"/>
            <a:ext cx="1046436" cy="567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EEDCD30-367B-4C3A-B9E5-D3BEAD0CE25C}"/>
              </a:ext>
            </a:extLst>
          </p:cNvPr>
          <p:cNvSpPr/>
          <p:nvPr/>
        </p:nvSpPr>
        <p:spPr>
          <a:xfrm rot="16200000">
            <a:off x="762658" y="3273283"/>
            <a:ext cx="1046436" cy="567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7B8547D-AD7F-4E3E-8ECD-38F2F29B857B}"/>
              </a:ext>
            </a:extLst>
          </p:cNvPr>
          <p:cNvSpPr/>
          <p:nvPr/>
        </p:nvSpPr>
        <p:spPr>
          <a:xfrm rot="16200000">
            <a:off x="771528" y="7262977"/>
            <a:ext cx="1046436" cy="567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3D31B8-9A40-4A4D-9AF5-42ABD24D84EF}"/>
              </a:ext>
            </a:extLst>
          </p:cNvPr>
          <p:cNvSpPr/>
          <p:nvPr/>
        </p:nvSpPr>
        <p:spPr>
          <a:xfrm rot="16200000">
            <a:off x="5063691" y="5327727"/>
            <a:ext cx="1046436" cy="567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75DDF8E-8281-44FA-99E1-B221DAC162B0}"/>
              </a:ext>
            </a:extLst>
          </p:cNvPr>
          <p:cNvSpPr/>
          <p:nvPr/>
        </p:nvSpPr>
        <p:spPr>
          <a:xfrm rot="16200000">
            <a:off x="5054822" y="1245443"/>
            <a:ext cx="1046436" cy="567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ECE81C1-E3F2-42C9-BDAC-62EAEA4585A9}"/>
              </a:ext>
            </a:extLst>
          </p:cNvPr>
          <p:cNvSpPr txBox="1"/>
          <p:nvPr/>
        </p:nvSpPr>
        <p:spPr>
          <a:xfrm rot="19926604">
            <a:off x="725528" y="1181702"/>
            <a:ext cx="3105150" cy="611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57175"/>
            <a:r>
              <a:rPr lang="en-GB" sz="3375" b="1" dirty="0">
                <a:solidFill>
                  <a:prstClr val="black"/>
                </a:solidFill>
                <a:latin typeface="Comic Sans MS" panose="030F0702030302020204" pitchFamily="66" charset="0"/>
              </a:rPr>
              <a:t>Vaccination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DC5A4DF-C2C5-4F57-90B2-9E8F7CD9FDE9}"/>
              </a:ext>
            </a:extLst>
          </p:cNvPr>
          <p:cNvSpPr txBox="1"/>
          <p:nvPr/>
        </p:nvSpPr>
        <p:spPr>
          <a:xfrm rot="19926604">
            <a:off x="540257" y="4986369"/>
            <a:ext cx="3105150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57175"/>
            <a:r>
              <a:rPr lang="en-GB" sz="3375" b="1" dirty="0">
                <a:solidFill>
                  <a:prstClr val="black"/>
                </a:solidFill>
                <a:latin typeface="Comic Sans MS" panose="030F0702030302020204" pitchFamily="66" charset="0"/>
              </a:rPr>
              <a:t>Drug Development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1496EC7-A10C-48F1-A6FC-11D85336B333}"/>
              </a:ext>
            </a:extLst>
          </p:cNvPr>
          <p:cNvSpPr txBox="1"/>
          <p:nvPr/>
        </p:nvSpPr>
        <p:spPr>
          <a:xfrm rot="19926604">
            <a:off x="2940051" y="3079530"/>
            <a:ext cx="3105150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57175"/>
            <a:r>
              <a:rPr lang="en-GB" sz="3375" b="1" dirty="0">
                <a:solidFill>
                  <a:prstClr val="black"/>
                </a:solidFill>
                <a:latin typeface="Comic Sans MS" panose="030F0702030302020204" pitchFamily="66" charset="0"/>
              </a:rPr>
              <a:t>Plant Defences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31E58E4-1880-419F-B74F-CEF62D6B5823}"/>
              </a:ext>
            </a:extLst>
          </p:cNvPr>
          <p:cNvSpPr txBox="1"/>
          <p:nvPr/>
        </p:nvSpPr>
        <p:spPr>
          <a:xfrm rot="19926604">
            <a:off x="3100460" y="7376195"/>
            <a:ext cx="3105150" cy="611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57175"/>
            <a:r>
              <a:rPr lang="en-GB" sz="3375" b="1" dirty="0">
                <a:solidFill>
                  <a:prstClr val="black"/>
                </a:solidFill>
                <a:latin typeface="Comic Sans MS" panose="030F0702030302020204" pitchFamily="66" charset="0"/>
              </a:rPr>
              <a:t>Phagocytosis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FF815C8-BE13-40FA-97F6-3F819628C920}"/>
              </a:ext>
            </a:extLst>
          </p:cNvPr>
          <p:cNvSpPr txBox="1"/>
          <p:nvPr/>
        </p:nvSpPr>
        <p:spPr>
          <a:xfrm rot="2351219">
            <a:off x="555082" y="3232764"/>
            <a:ext cx="3105150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57175"/>
            <a:r>
              <a:rPr lang="en-GB" sz="2475" b="1" dirty="0">
                <a:solidFill>
                  <a:prstClr val="black"/>
                </a:solidFill>
                <a:latin typeface="Comic Sans MS" panose="030F0702030302020204" pitchFamily="66" charset="0"/>
              </a:rPr>
              <a:t>Parts of the immune system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6BE554-1747-4830-9DB3-23E851E61652}"/>
              </a:ext>
            </a:extLst>
          </p:cNvPr>
          <p:cNvSpPr txBox="1"/>
          <p:nvPr/>
        </p:nvSpPr>
        <p:spPr>
          <a:xfrm rot="2351219">
            <a:off x="3371580" y="1271431"/>
            <a:ext cx="2767443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57175"/>
            <a:r>
              <a:rPr lang="en-GB" sz="2475" b="1" dirty="0">
                <a:solidFill>
                  <a:prstClr val="black"/>
                </a:solidFill>
                <a:latin typeface="Comic Sans MS" panose="030F0702030302020204" pitchFamily="66" charset="0"/>
              </a:rPr>
              <a:t>Malaria Life Cycle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5CC0C59-ADD5-4958-AF92-3F54A15C007C}"/>
              </a:ext>
            </a:extLst>
          </p:cNvPr>
          <p:cNvSpPr txBox="1"/>
          <p:nvPr/>
        </p:nvSpPr>
        <p:spPr>
          <a:xfrm rot="2351219">
            <a:off x="3202871" y="5358604"/>
            <a:ext cx="3105150" cy="4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57175"/>
            <a:r>
              <a:rPr lang="en-GB" sz="2475" b="1" dirty="0">
                <a:solidFill>
                  <a:prstClr val="black"/>
                </a:solidFill>
                <a:latin typeface="Comic Sans MS" panose="030F0702030302020204" pitchFamily="66" charset="0"/>
              </a:rPr>
              <a:t>Plant Diseases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9E9A97F-92D8-46A3-BAAA-B144F596C3B9}"/>
              </a:ext>
            </a:extLst>
          </p:cNvPr>
          <p:cNvSpPr txBox="1"/>
          <p:nvPr/>
        </p:nvSpPr>
        <p:spPr>
          <a:xfrm rot="2351219">
            <a:off x="514902" y="7300982"/>
            <a:ext cx="3105150" cy="611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57175"/>
            <a:r>
              <a:rPr lang="en-GB" sz="3375" b="1" dirty="0">
                <a:solidFill>
                  <a:prstClr val="black"/>
                </a:solidFill>
                <a:latin typeface="Comic Sans MS" panose="030F0702030302020204" pitchFamily="66" charset="0"/>
              </a:rPr>
              <a:t>Pathogens</a:t>
            </a:r>
          </a:p>
        </p:txBody>
      </p:sp>
    </p:spTree>
    <p:extLst>
      <p:ext uri="{BB962C8B-B14F-4D97-AF65-F5344CB8AC3E}">
        <p14:creationId xmlns:p14="http://schemas.microsoft.com/office/powerpoint/2010/main" val="267549898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17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3</cp:revision>
  <dcterms:created xsi:type="dcterms:W3CDTF">2024-01-27T12:58:42Z</dcterms:created>
  <dcterms:modified xsi:type="dcterms:W3CDTF">2024-01-27T13:01:28Z</dcterms:modified>
</cp:coreProperties>
</file>