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6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2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5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Image result for wind power diagrams">
            <a:extLst>
              <a:ext uri="{FF2B5EF4-FFF2-40B4-BE49-F238E27FC236}">
                <a16:creationId xmlns:a16="http://schemas.microsoft.com/office/drawing/2014/main" id="{A7617CC9-1B98-4374-9747-67C5D5211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60" y="381002"/>
            <a:ext cx="1430714" cy="1972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9B60BE7-0BAA-4BA7-8123-A96D556667DD}"/>
              </a:ext>
            </a:extLst>
          </p:cNvPr>
          <p:cNvSpPr/>
          <p:nvPr/>
        </p:nvSpPr>
        <p:spPr>
          <a:xfrm>
            <a:off x="2902404" y="404133"/>
            <a:ext cx="1083809" cy="786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B97508-26FB-4B30-BFC9-0662FD4A0EC1}"/>
              </a:ext>
            </a:extLst>
          </p:cNvPr>
          <p:cNvSpPr/>
          <p:nvPr/>
        </p:nvSpPr>
        <p:spPr>
          <a:xfrm>
            <a:off x="30616" y="404132"/>
            <a:ext cx="2871788" cy="1965552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79A8B8-950F-4814-9954-9B33A3A42892}"/>
              </a:ext>
            </a:extLst>
          </p:cNvPr>
          <p:cNvSpPr/>
          <p:nvPr/>
        </p:nvSpPr>
        <p:spPr>
          <a:xfrm>
            <a:off x="30616" y="2369685"/>
            <a:ext cx="2871788" cy="1965552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CC90CB-5DA7-4EFA-8A50-662076B09C4E}"/>
              </a:ext>
            </a:extLst>
          </p:cNvPr>
          <p:cNvSpPr/>
          <p:nvPr/>
        </p:nvSpPr>
        <p:spPr>
          <a:xfrm>
            <a:off x="18369" y="4335237"/>
            <a:ext cx="2871788" cy="1965552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C10CEE-995B-4715-9D25-B50D93B9CF28}"/>
              </a:ext>
            </a:extLst>
          </p:cNvPr>
          <p:cNvSpPr/>
          <p:nvPr/>
        </p:nvSpPr>
        <p:spPr>
          <a:xfrm>
            <a:off x="24493" y="6300789"/>
            <a:ext cx="2871788" cy="1965552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9E1348-C5E8-4B51-B568-AB8F0A1BE723}"/>
              </a:ext>
            </a:extLst>
          </p:cNvPr>
          <p:cNvSpPr/>
          <p:nvPr/>
        </p:nvSpPr>
        <p:spPr>
          <a:xfrm>
            <a:off x="3986212" y="404132"/>
            <a:ext cx="2871788" cy="1965552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F44F2-AD52-4786-9CC7-604A4346B967}"/>
              </a:ext>
            </a:extLst>
          </p:cNvPr>
          <p:cNvSpPr/>
          <p:nvPr/>
        </p:nvSpPr>
        <p:spPr>
          <a:xfrm>
            <a:off x="3986212" y="2369685"/>
            <a:ext cx="2871788" cy="1965552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DE60E4-E7E8-417C-A0B6-D1B86C3F5DDF}"/>
              </a:ext>
            </a:extLst>
          </p:cNvPr>
          <p:cNvSpPr/>
          <p:nvPr/>
        </p:nvSpPr>
        <p:spPr>
          <a:xfrm>
            <a:off x="3973966" y="4335237"/>
            <a:ext cx="2871788" cy="1965552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5EF373-988F-4085-A47D-A53EF196E512}"/>
              </a:ext>
            </a:extLst>
          </p:cNvPr>
          <p:cNvSpPr/>
          <p:nvPr/>
        </p:nvSpPr>
        <p:spPr>
          <a:xfrm>
            <a:off x="3980089" y="6300789"/>
            <a:ext cx="2871788" cy="1965552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3" name="Picture 2" descr="Image result for hydroelectricity definition ks4">
            <a:extLst>
              <a:ext uri="{FF2B5EF4-FFF2-40B4-BE49-F238E27FC236}">
                <a16:creationId xmlns:a16="http://schemas.microsoft.com/office/drawing/2014/main" id="{CDD6CC84-DB27-4475-8F70-6DEEAD209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863" y="900113"/>
            <a:ext cx="2392860" cy="138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0F126D0-0CAF-4B5F-9B24-F3681BCBAE59}"/>
              </a:ext>
            </a:extLst>
          </p:cNvPr>
          <p:cNvSpPr txBox="1"/>
          <p:nvPr/>
        </p:nvSpPr>
        <p:spPr>
          <a:xfrm>
            <a:off x="4445453" y="458412"/>
            <a:ext cx="376577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250" b="1" dirty="0">
                <a:solidFill>
                  <a:prstClr val="black"/>
                </a:solidFill>
                <a:latin typeface="Calibri" panose="020F0502020204030204"/>
              </a:rPr>
              <a:t>Hydroelectricity</a:t>
            </a:r>
          </a:p>
        </p:txBody>
      </p:sp>
      <p:pic>
        <p:nvPicPr>
          <p:cNvPr id="5122" name="Picture 2" descr="Image result for wave power diagrams">
            <a:extLst>
              <a:ext uri="{FF2B5EF4-FFF2-40B4-BE49-F238E27FC236}">
                <a16:creationId xmlns:a16="http://schemas.microsoft.com/office/drawing/2014/main" id="{91D1D2CE-5A98-43F5-9572-7BD930690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775" y="2762538"/>
            <a:ext cx="2527948" cy="148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981BCB8-72EB-491E-AF85-C9E9EBF9A46A}"/>
              </a:ext>
            </a:extLst>
          </p:cNvPr>
          <p:cNvSpPr txBox="1"/>
          <p:nvPr/>
        </p:nvSpPr>
        <p:spPr>
          <a:xfrm>
            <a:off x="4445453" y="2320837"/>
            <a:ext cx="376577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250" b="1" dirty="0">
                <a:solidFill>
                  <a:prstClr val="black"/>
                </a:solidFill>
                <a:latin typeface="Calibri" panose="020F0502020204030204"/>
              </a:rPr>
              <a:t>Wave Power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5D1A4-2505-4A49-A21B-590754E5A94E}"/>
              </a:ext>
            </a:extLst>
          </p:cNvPr>
          <p:cNvSpPr txBox="1"/>
          <p:nvPr/>
        </p:nvSpPr>
        <p:spPr>
          <a:xfrm>
            <a:off x="1257165" y="543371"/>
            <a:ext cx="376577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250" b="1" dirty="0">
                <a:solidFill>
                  <a:prstClr val="black"/>
                </a:solidFill>
                <a:latin typeface="Calibri" panose="020F0502020204030204"/>
              </a:rPr>
              <a:t>Wind Power</a:t>
            </a:r>
          </a:p>
        </p:txBody>
      </p:sp>
      <p:pic>
        <p:nvPicPr>
          <p:cNvPr id="5126" name="Picture 6" descr="Image result for solar power diagrams">
            <a:extLst>
              <a:ext uri="{FF2B5EF4-FFF2-40B4-BE49-F238E27FC236}">
                <a16:creationId xmlns:a16="http://schemas.microsoft.com/office/drawing/2014/main" id="{C9C15D00-D006-426D-BCB2-7C15258D1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91" y="2602883"/>
            <a:ext cx="2471092" cy="1647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60186D2-2E16-4923-960B-ACFC264E165C}"/>
              </a:ext>
            </a:extLst>
          </p:cNvPr>
          <p:cNvSpPr txBox="1"/>
          <p:nvPr/>
        </p:nvSpPr>
        <p:spPr>
          <a:xfrm>
            <a:off x="1257165" y="2438147"/>
            <a:ext cx="376577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250" b="1" dirty="0">
                <a:solidFill>
                  <a:prstClr val="black"/>
                </a:solidFill>
                <a:latin typeface="Calibri" panose="020F0502020204030204"/>
              </a:rPr>
              <a:t>Solar Cells</a:t>
            </a:r>
          </a:p>
        </p:txBody>
      </p:sp>
      <p:pic>
        <p:nvPicPr>
          <p:cNvPr id="5128" name="Picture 8" descr="Image result for solar furnace power diagrams">
            <a:extLst>
              <a:ext uri="{FF2B5EF4-FFF2-40B4-BE49-F238E27FC236}">
                <a16:creationId xmlns:a16="http://schemas.microsoft.com/office/drawing/2014/main" id="{58EDD90B-2103-42BC-AFEC-40A98B5E8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91" y="4452812"/>
            <a:ext cx="1876428" cy="176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19DEC23-37B4-4A44-9F4C-1911AF86ACC4}"/>
              </a:ext>
            </a:extLst>
          </p:cNvPr>
          <p:cNvSpPr txBox="1"/>
          <p:nvPr/>
        </p:nvSpPr>
        <p:spPr>
          <a:xfrm>
            <a:off x="1100105" y="4340299"/>
            <a:ext cx="376577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250" b="1" dirty="0">
                <a:solidFill>
                  <a:prstClr val="black"/>
                </a:solidFill>
                <a:latin typeface="Calibri" panose="020F0502020204030204"/>
              </a:rPr>
              <a:t>Solar Furnace</a:t>
            </a:r>
          </a:p>
        </p:txBody>
      </p:sp>
      <p:pic>
        <p:nvPicPr>
          <p:cNvPr id="5130" name="Picture 10" descr="Image result for geothermal power diagrams gcse">
            <a:extLst>
              <a:ext uri="{FF2B5EF4-FFF2-40B4-BE49-F238E27FC236}">
                <a16:creationId xmlns:a16="http://schemas.microsoft.com/office/drawing/2014/main" id="{5BEF6080-291C-45AD-A80B-882B58D29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333" y="4738484"/>
            <a:ext cx="1970831" cy="146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2679A68-65F1-4F6C-BE34-04B6CFEA356B}"/>
              </a:ext>
            </a:extLst>
          </p:cNvPr>
          <p:cNvSpPr txBox="1"/>
          <p:nvPr/>
        </p:nvSpPr>
        <p:spPr>
          <a:xfrm>
            <a:off x="4336223" y="4332923"/>
            <a:ext cx="376577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250" b="1" dirty="0">
                <a:solidFill>
                  <a:prstClr val="black"/>
                </a:solidFill>
                <a:latin typeface="Calibri" panose="020F0502020204030204"/>
              </a:rPr>
              <a:t>Geothermal Power</a:t>
            </a:r>
          </a:p>
        </p:txBody>
      </p:sp>
      <p:pic>
        <p:nvPicPr>
          <p:cNvPr id="5132" name="Picture 12" descr="Image result for biomass power diagrams gcse">
            <a:extLst>
              <a:ext uri="{FF2B5EF4-FFF2-40B4-BE49-F238E27FC236}">
                <a16:creationId xmlns:a16="http://schemas.microsoft.com/office/drawing/2014/main" id="{EA77CEBB-7299-4EF2-ADF7-57DD9BCC1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13" y="6652103"/>
            <a:ext cx="1960248" cy="161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460109B-9C09-4EA7-A367-31D226E0CDC4}"/>
              </a:ext>
            </a:extLst>
          </p:cNvPr>
          <p:cNvSpPr txBox="1"/>
          <p:nvPr/>
        </p:nvSpPr>
        <p:spPr>
          <a:xfrm>
            <a:off x="458086" y="6249103"/>
            <a:ext cx="376577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250" b="1" dirty="0">
                <a:solidFill>
                  <a:prstClr val="black"/>
                </a:solidFill>
                <a:latin typeface="Calibri" panose="020F0502020204030204"/>
              </a:rPr>
              <a:t>Biomass Power</a:t>
            </a:r>
          </a:p>
        </p:txBody>
      </p:sp>
      <p:pic>
        <p:nvPicPr>
          <p:cNvPr id="5134" name="Picture 14" descr="Related image">
            <a:extLst>
              <a:ext uri="{FF2B5EF4-FFF2-40B4-BE49-F238E27FC236}">
                <a16:creationId xmlns:a16="http://schemas.microsoft.com/office/drawing/2014/main" id="{52D19F5D-1561-4EE9-A56B-0F6ACC034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162" y="6744103"/>
            <a:ext cx="2813644" cy="15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075FF14-778B-4C55-AD86-0152D2B8A890}"/>
              </a:ext>
            </a:extLst>
          </p:cNvPr>
          <p:cNvSpPr txBox="1"/>
          <p:nvPr/>
        </p:nvSpPr>
        <p:spPr>
          <a:xfrm>
            <a:off x="4663579" y="6352475"/>
            <a:ext cx="376577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250" b="1" dirty="0">
                <a:solidFill>
                  <a:prstClr val="black"/>
                </a:solidFill>
                <a:latin typeface="Calibri" panose="020F0502020204030204"/>
              </a:rPr>
              <a:t>Tidal Power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23891C6-2364-4D5B-86B9-F2D5C7B4D37C}"/>
              </a:ext>
            </a:extLst>
          </p:cNvPr>
          <p:cNvSpPr txBox="1"/>
          <p:nvPr/>
        </p:nvSpPr>
        <p:spPr>
          <a:xfrm rot="16200000">
            <a:off x="231795" y="3424005"/>
            <a:ext cx="6387082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4950" b="1" dirty="0">
                <a:solidFill>
                  <a:prstClr val="black"/>
                </a:solidFill>
                <a:latin typeface="Comic Sans MS" panose="030F0702030302020204" pitchFamily="66" charset="0"/>
              </a:rPr>
              <a:t>Renewable Energy</a:t>
            </a:r>
          </a:p>
        </p:txBody>
      </p:sp>
    </p:spTree>
    <p:extLst>
      <p:ext uri="{BB962C8B-B14F-4D97-AF65-F5344CB8AC3E}">
        <p14:creationId xmlns:p14="http://schemas.microsoft.com/office/powerpoint/2010/main" val="42100684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13</cp:revision>
  <dcterms:created xsi:type="dcterms:W3CDTF">2024-01-27T12:58:42Z</dcterms:created>
  <dcterms:modified xsi:type="dcterms:W3CDTF">2024-01-27T13:09:55Z</dcterms:modified>
</cp:coreProperties>
</file>