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16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5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3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11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7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1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06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1"/>
            <a:ext cx="2901255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2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92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2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25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34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81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F5444A-D98F-4FFB-B054-D017E0080D36}"/>
              </a:ext>
            </a:extLst>
          </p:cNvPr>
          <p:cNvCxnSpPr/>
          <p:nvPr/>
        </p:nvCxnSpPr>
        <p:spPr>
          <a:xfrm>
            <a:off x="0" y="4575941"/>
            <a:ext cx="6858000" cy="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38C802-4236-40F8-B038-64409F8411D5}"/>
              </a:ext>
            </a:extLst>
          </p:cNvPr>
          <p:cNvCxnSpPr>
            <a:cxnSpLocks/>
          </p:cNvCxnSpPr>
          <p:nvPr/>
        </p:nvCxnSpPr>
        <p:spPr>
          <a:xfrm flipV="1">
            <a:off x="3455605" y="4575942"/>
            <a:ext cx="0" cy="4568059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AFE524D-F894-42CB-A58B-DC824182F7B7}"/>
              </a:ext>
            </a:extLst>
          </p:cNvPr>
          <p:cNvCxnSpPr>
            <a:cxnSpLocks/>
          </p:cNvCxnSpPr>
          <p:nvPr/>
        </p:nvCxnSpPr>
        <p:spPr>
          <a:xfrm flipV="1">
            <a:off x="916372" y="7883"/>
            <a:ext cx="0" cy="4568059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2FF6B79-8FF1-410C-8909-AAD0A2B5A2D5}"/>
              </a:ext>
            </a:extLst>
          </p:cNvPr>
          <p:cNvCxnSpPr>
            <a:cxnSpLocks/>
          </p:cNvCxnSpPr>
          <p:nvPr/>
        </p:nvCxnSpPr>
        <p:spPr>
          <a:xfrm flipV="1">
            <a:off x="5968234" y="7883"/>
            <a:ext cx="0" cy="4568059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3BC2301-64CC-4F10-9835-F193455A80FA}"/>
              </a:ext>
            </a:extLst>
          </p:cNvPr>
          <p:cNvCxnSpPr>
            <a:cxnSpLocks/>
          </p:cNvCxnSpPr>
          <p:nvPr/>
        </p:nvCxnSpPr>
        <p:spPr>
          <a:xfrm flipV="1">
            <a:off x="3461517" y="7883"/>
            <a:ext cx="0" cy="4568059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active transport">
            <a:extLst>
              <a:ext uri="{FF2B5EF4-FFF2-40B4-BE49-F238E27FC236}">
                <a16:creationId xmlns:a16="http://schemas.microsoft.com/office/drawing/2014/main" id="{D53EFFB9-ED95-4FF7-A7CB-6B18A9D6F1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21"/>
          <a:stretch/>
        </p:blipFill>
        <p:spPr bwMode="auto">
          <a:xfrm rot="16200000">
            <a:off x="2775817" y="1120529"/>
            <a:ext cx="3878117" cy="228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7ED3CFB-2453-434A-A233-534E975F6DB5}"/>
              </a:ext>
            </a:extLst>
          </p:cNvPr>
          <p:cNvSpPr txBox="1"/>
          <p:nvPr/>
        </p:nvSpPr>
        <p:spPr>
          <a:xfrm rot="16200000">
            <a:off x="-140270" y="1049917"/>
            <a:ext cx="4461641" cy="237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1350" b="1" dirty="0">
                <a:solidFill>
                  <a:prstClr val="black"/>
                </a:solidFill>
                <a:latin typeface="Calibri" panose="020F0502020204030204"/>
              </a:rPr>
              <a:t>Active transport is: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3639B9-79F4-42B6-BEB7-5C4088D62756}"/>
              </a:ext>
            </a:extLst>
          </p:cNvPr>
          <p:cNvSpPr txBox="1"/>
          <p:nvPr/>
        </p:nvSpPr>
        <p:spPr>
          <a:xfrm rot="16200000">
            <a:off x="-2255705" y="1968041"/>
            <a:ext cx="5384484" cy="663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3713" b="1" dirty="0">
                <a:solidFill>
                  <a:prstClr val="black"/>
                </a:solidFill>
                <a:latin typeface="Comic Sans MS" panose="030F0702030302020204" pitchFamily="66" charset="0"/>
              </a:rPr>
              <a:t>Active Transport</a:t>
            </a:r>
          </a:p>
        </p:txBody>
      </p:sp>
    </p:spTree>
    <p:extLst>
      <p:ext uri="{BB962C8B-B14F-4D97-AF65-F5344CB8AC3E}">
        <p14:creationId xmlns:p14="http://schemas.microsoft.com/office/powerpoint/2010/main" val="4637374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</cp:revision>
  <dcterms:created xsi:type="dcterms:W3CDTF">2024-01-27T12:58:42Z</dcterms:created>
  <dcterms:modified xsi:type="dcterms:W3CDTF">2024-01-27T13:00:28Z</dcterms:modified>
</cp:coreProperties>
</file>