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QWpC0UnVOr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JWXsRR23CoQ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LCA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Food plates are made from paper, polymers or ceramics.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table below shows information about plates of the same diameter made from each of these materials.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Evaluate the use of these materials for making food plates.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You should use features of life cycle assessments (LCAs)</a:t>
            </a: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45279CC-8AC8-192E-8454-315C700E07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204" t="42217" r="18209" b="17875"/>
          <a:stretch/>
        </p:blipFill>
        <p:spPr>
          <a:xfrm>
            <a:off x="821775" y="1857125"/>
            <a:ext cx="5266539" cy="27760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6EA1367-8D6B-DAAD-7791-F1F6F14A3AD2}"/>
              </a:ext>
            </a:extLst>
          </p:cNvPr>
          <p:cNvSpPr txBox="1"/>
          <p:nvPr/>
        </p:nvSpPr>
        <p:spPr>
          <a:xfrm rot="16200000">
            <a:off x="-764494" y="6494081"/>
            <a:ext cx="2776066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71E2D2-742A-03E9-F9A9-D00042FF17CB}"/>
              </a:ext>
            </a:extLst>
          </p:cNvPr>
          <p:cNvSpPr txBox="1"/>
          <p:nvPr/>
        </p:nvSpPr>
        <p:spPr>
          <a:xfrm>
            <a:off x="915926" y="5312182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04E013BF-0A34-8DF9-2F9C-E867A658B79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6CF493F5-E69B-0EC0-27C8-DAA6082E48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305" y="7397229"/>
            <a:ext cx="1123374" cy="145626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LCA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LCA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4BF90C30-5CBF-15D9-12F7-946D9A45197B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289" r="21990"/>
          <a:stretch/>
        </p:blipFill>
        <p:spPr>
          <a:xfrm>
            <a:off x="579449" y="1126793"/>
            <a:ext cx="5699102" cy="76708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6501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1752</TotalTime>
  <Words>62</Words>
  <Application>Microsoft Office PowerPoint</Application>
  <PresentationFormat>On-screen Show (4:3)</PresentationFormat>
  <Paragraphs>16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54</cp:revision>
  <dcterms:created xsi:type="dcterms:W3CDTF">2024-01-19T05:37:07Z</dcterms:created>
  <dcterms:modified xsi:type="dcterms:W3CDTF">2024-05-12T08:55:56Z</dcterms:modified>
</cp:coreProperties>
</file>