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>
        <p:scale>
          <a:sx n="40" d="100"/>
          <a:sy n="40" d="100"/>
        </p:scale>
        <p:origin x="1608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46E9-E6F1-4443-A2ED-6455E7A1C39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73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46E9-E6F1-4443-A2ED-6455E7A1C39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53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46E9-E6F1-4443-A2ED-6455E7A1C39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70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46E9-E6F1-4443-A2ED-6455E7A1C39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32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46E9-E6F1-4443-A2ED-6455E7A1C39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07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46E9-E6F1-4443-A2ED-6455E7A1C39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87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46E9-E6F1-4443-A2ED-6455E7A1C39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76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46E9-E6F1-4443-A2ED-6455E7A1C39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50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46E9-E6F1-4443-A2ED-6455E7A1C39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87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46E9-E6F1-4443-A2ED-6455E7A1C39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20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46E9-E6F1-4443-A2ED-6455E7A1C39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746E9-E6F1-4443-A2ED-6455E7A1C39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44767-2194-4762-91D9-680AF1E85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38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34" Type="http://schemas.microsoft.com/office/2007/relationships/hdphoto" Target="../media/hdphoto15.wdp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33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microsoft.com/office/2007/relationships/hdphoto" Target="../media/hdphoto13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13.png"/><Relationship Id="rId32" Type="http://schemas.microsoft.com/office/2007/relationships/hdphoto" Target="../media/hdphoto1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31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microsoft.com/office/2007/relationships/hdphoto" Target="../media/hdphoto12.wdp"/><Relationship Id="rId3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92E0D8-2635-4FE2-B4F1-FB5C0694C50F}"/>
              </a:ext>
            </a:extLst>
          </p:cNvPr>
          <p:cNvSpPr/>
          <p:nvPr/>
        </p:nvSpPr>
        <p:spPr>
          <a:xfrm>
            <a:off x="0" y="0"/>
            <a:ext cx="6858000" cy="21168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blue comic background&quot; Royalty-Free Vectors - Storyblocks">
            <a:extLst>
              <a:ext uri="{FF2B5EF4-FFF2-40B4-BE49-F238E27FC236}">
                <a16:creationId xmlns:a16="http://schemas.microsoft.com/office/drawing/2014/main" id="{9FED2C1D-1FF8-4322-AA80-288D80F5A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6899"/>
            <a:ext cx="6858000" cy="703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F7BAC6-05FE-4994-ABF3-5645CEACC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51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38" y="-121020"/>
            <a:ext cx="2226501" cy="22265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C340DB-AF8B-4ACE-853C-3A7F980DC60B}"/>
              </a:ext>
            </a:extLst>
          </p:cNvPr>
          <p:cNvSpPr txBox="1"/>
          <p:nvPr/>
        </p:nvSpPr>
        <p:spPr>
          <a:xfrm>
            <a:off x="342907" y="215152"/>
            <a:ext cx="5089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Lab Safety Rules</a:t>
            </a:r>
          </a:p>
        </p:txBody>
      </p:sp>
      <p:pic>
        <p:nvPicPr>
          <p:cNvPr id="10" name="Picture 4" descr="White printer paper, Science Chart Physics , science border ...">
            <a:extLst>
              <a:ext uri="{FF2B5EF4-FFF2-40B4-BE49-F238E27FC236}">
                <a16:creationId xmlns:a16="http://schemas.microsoft.com/office/drawing/2014/main" id="{1754BDEB-78C8-48EB-BFA7-1A29890AF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80" y="-46088"/>
            <a:ext cx="5069505" cy="216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855C90-3CA6-473B-9B79-AA5AC705B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180" y="1951187"/>
            <a:ext cx="6858000" cy="69776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674CE8-485D-4BBC-B8BD-CAADC57E65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175" y="5341676"/>
            <a:ext cx="2542495" cy="25424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A261AB-4034-4344-A160-7517D5F309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4422" b="100000" l="7035" r="93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29" y="7058375"/>
            <a:ext cx="2178582" cy="21785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D3A40C-305D-4F3E-8762-1AE2F990D6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39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6484" y="7238302"/>
            <a:ext cx="2097344" cy="209734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0528F60-94CA-4E78-AB83-73322E5CB88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99" b="100000" l="9799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20" y="1724618"/>
            <a:ext cx="1920606" cy="19206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5CB050E-B59A-417A-9E2D-404BF421E4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1106" b="100000" l="8794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230" y="1564197"/>
            <a:ext cx="1920606" cy="203381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7DE4EE3-CF8C-4548-B4D5-147D9EC44873}"/>
              </a:ext>
            </a:extLst>
          </p:cNvPr>
          <p:cNvSpPr txBox="1"/>
          <p:nvPr/>
        </p:nvSpPr>
        <p:spPr>
          <a:xfrm rot="1875940">
            <a:off x="2273001" y="5869139"/>
            <a:ext cx="1920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Tie up hair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D6BA7B7-BA1F-423D-8990-1DFE89A4D3E0}"/>
              </a:ext>
            </a:extLst>
          </p:cNvPr>
          <p:cNvSpPr txBox="1"/>
          <p:nvPr/>
        </p:nvSpPr>
        <p:spPr>
          <a:xfrm>
            <a:off x="2485693" y="2470065"/>
            <a:ext cx="1629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Don’t eat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C1FD470-80BF-456A-AE92-554F356D771B}"/>
              </a:ext>
            </a:extLst>
          </p:cNvPr>
          <p:cNvSpPr txBox="1"/>
          <p:nvPr/>
        </p:nvSpPr>
        <p:spPr>
          <a:xfrm>
            <a:off x="-62106" y="7809920"/>
            <a:ext cx="1920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Bags away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CD9E823-3866-4C54-965F-8BE109A1793C}"/>
              </a:ext>
            </a:extLst>
          </p:cNvPr>
          <p:cNvSpPr txBox="1"/>
          <p:nvPr/>
        </p:nvSpPr>
        <p:spPr>
          <a:xfrm>
            <a:off x="158137" y="5932526"/>
            <a:ext cx="1710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Don’t throw things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E0CD70C-F385-4570-B34F-EDEFF129EC16}"/>
              </a:ext>
            </a:extLst>
          </p:cNvPr>
          <p:cNvSpPr txBox="1"/>
          <p:nvPr/>
        </p:nvSpPr>
        <p:spPr>
          <a:xfrm rot="20492763">
            <a:off x="4614115" y="7826658"/>
            <a:ext cx="1920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Tell the teacher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1CB427D-10B8-4985-8A4C-CF79C3C2205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99" b="98995" l="8543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32" y="1337576"/>
            <a:ext cx="2633097" cy="2633097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DE4EA277-4D13-4E41-B9E7-755C1402A494}"/>
              </a:ext>
            </a:extLst>
          </p:cNvPr>
          <p:cNvSpPr txBox="1"/>
          <p:nvPr/>
        </p:nvSpPr>
        <p:spPr>
          <a:xfrm rot="19017331">
            <a:off x="4814243" y="2750697"/>
            <a:ext cx="1536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Don’t run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BAA1E37-76F7-4E7E-9B79-C9724AEAA24A}"/>
              </a:ext>
            </a:extLst>
          </p:cNvPr>
          <p:cNvGrpSpPr/>
          <p:nvPr/>
        </p:nvGrpSpPr>
        <p:grpSpPr>
          <a:xfrm>
            <a:off x="-177316" y="3577349"/>
            <a:ext cx="2254280" cy="2237891"/>
            <a:chOff x="-4488354" y="2923484"/>
            <a:chExt cx="4086174" cy="379095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7782297-554A-4143-86BC-4C0A95643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54" b="98995" l="0" r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93130" y="2923484"/>
              <a:ext cx="3790950" cy="3790950"/>
            </a:xfrm>
            <a:prstGeom prst="rect">
              <a:avLst/>
            </a:prstGeom>
          </p:spPr>
        </p:pic>
        <p:pic>
          <p:nvPicPr>
            <p:cNvPr id="1034" name="Picture 10" descr="Goggle clipart 6 » Clipart Station">
              <a:extLst>
                <a:ext uri="{FF2B5EF4-FFF2-40B4-BE49-F238E27FC236}">
                  <a16:creationId xmlns:a16="http://schemas.microsoft.com/office/drawing/2014/main" id="{DF44F5B4-4F1F-4AD5-BE16-0AC3FC76B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0892">
              <a:off x="-4488354" y="3857625"/>
              <a:ext cx="21431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350FE737-FC9F-4700-83B1-244186C2196F}"/>
              </a:ext>
            </a:extLst>
          </p:cNvPr>
          <p:cNvSpPr txBox="1"/>
          <p:nvPr/>
        </p:nvSpPr>
        <p:spPr>
          <a:xfrm>
            <a:off x="20414" y="4338095"/>
            <a:ext cx="1920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Wear goggles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F8F99F0-FB05-40C2-B190-877CFA96791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799" b="100000" l="9799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8973" y="3506806"/>
            <a:ext cx="1920605" cy="20432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1C4BE1F-1BC7-4B7C-BFAE-C2FBDBB1B1F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7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44" y="3805113"/>
            <a:ext cx="1767151" cy="2178582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DE588063-5F7F-4694-BDCD-0165876AA476}"/>
              </a:ext>
            </a:extLst>
          </p:cNvPr>
          <p:cNvSpPr txBox="1"/>
          <p:nvPr/>
        </p:nvSpPr>
        <p:spPr>
          <a:xfrm>
            <a:off x="4884783" y="4061033"/>
            <a:ext cx="1495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Read the method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836C852-B5E0-4709-AFDD-EF368CE3C98C}"/>
              </a:ext>
            </a:extLst>
          </p:cNvPr>
          <p:cNvSpPr txBox="1"/>
          <p:nvPr/>
        </p:nvSpPr>
        <p:spPr>
          <a:xfrm rot="19703241">
            <a:off x="2040255" y="4459832"/>
            <a:ext cx="192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Listen to instructions 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69AC8AB4-EB9E-4C20-9185-C2B34ED0F94F}"/>
              </a:ext>
            </a:extLst>
          </p:cNvPr>
          <p:cNvSpPr txBox="1"/>
          <p:nvPr/>
        </p:nvSpPr>
        <p:spPr>
          <a:xfrm rot="19678332">
            <a:off x="2504530" y="7575242"/>
            <a:ext cx="1920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Don’t smell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C87A862-9015-4BA2-ADF1-B21C50FF4E3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784" b="100000" l="97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02" y="7486365"/>
            <a:ext cx="1680323" cy="1680323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BAE1A899-03A0-4C52-8EDC-D760B15DAAA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575732" y="8650310"/>
            <a:ext cx="616259" cy="53885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EBDF0A2-EBA9-48B9-A70B-47752921AA2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2110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18" y="5584569"/>
            <a:ext cx="1762780" cy="1762780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2AC8951C-DC0E-46A7-B22B-715356978CC2}"/>
              </a:ext>
            </a:extLst>
          </p:cNvPr>
          <p:cNvSpPr txBox="1"/>
          <p:nvPr/>
        </p:nvSpPr>
        <p:spPr>
          <a:xfrm>
            <a:off x="462392" y="2619846"/>
            <a:ext cx="1920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Don’t drink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359EDCC-2A1C-45E1-8BFC-CEDDAEE86BE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81" y="6009880"/>
            <a:ext cx="1580804" cy="1588788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A913F354-EB9F-4EE0-914C-F6DDD04B5DAC}"/>
              </a:ext>
            </a:extLst>
          </p:cNvPr>
          <p:cNvSpPr txBox="1"/>
          <p:nvPr/>
        </p:nvSpPr>
        <p:spPr>
          <a:xfrm rot="1633133">
            <a:off x="4483322" y="5671236"/>
            <a:ext cx="1920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Hot equipment burns</a:t>
            </a:r>
          </a:p>
        </p:txBody>
      </p:sp>
    </p:spTree>
    <p:extLst>
      <p:ext uri="{BB962C8B-B14F-4D97-AF65-F5344CB8AC3E}">
        <p14:creationId xmlns:p14="http://schemas.microsoft.com/office/powerpoint/2010/main" val="3036847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1625</TotalTime>
  <Words>33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36</cp:revision>
  <dcterms:created xsi:type="dcterms:W3CDTF">2020-06-28T21:38:18Z</dcterms:created>
  <dcterms:modified xsi:type="dcterms:W3CDTF">2020-07-10T14:27:49Z</dcterms:modified>
</cp:coreProperties>
</file>